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60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399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/>
              <a:t>ww</a:t>
            </a:r>
            <a:r>
              <a:rPr spc="-80" dirty="0"/>
              <a:t>w</a:t>
            </a:r>
            <a:r>
              <a:rPr dirty="0"/>
              <a:t>.soos.pt</a:t>
            </a:r>
            <a:endParaRPr sz="3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/>
              <a:t>ww</a:t>
            </a:r>
            <a:r>
              <a:rPr spc="-80" dirty="0"/>
              <a:t>w</a:t>
            </a:r>
            <a:r>
              <a:rPr dirty="0"/>
              <a:t>.soos.pt</a:t>
            </a:r>
            <a:endParaRPr sz="3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/>
              <a:t>ww</a:t>
            </a:r>
            <a:r>
              <a:rPr spc="-80" dirty="0"/>
              <a:t>w</a:t>
            </a:r>
            <a:r>
              <a:rPr dirty="0"/>
              <a:t>.soos.pt</a:t>
            </a:r>
            <a:endParaRPr sz="35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/>
              <a:t>ww</a:t>
            </a:r>
            <a:r>
              <a:rPr spc="-80" dirty="0"/>
              <a:t>w</a:t>
            </a:r>
            <a:r>
              <a:rPr dirty="0"/>
              <a:t>.soos.pt</a:t>
            </a:r>
            <a:endParaRPr sz="35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05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609023"/>
            <a:ext cx="1710055" cy="8776970"/>
          </a:xfrm>
          <a:custGeom>
            <a:avLst/>
            <a:gdLst/>
            <a:ahLst/>
            <a:cxnLst/>
            <a:rect l="l" t="t" r="r" b="b"/>
            <a:pathLst>
              <a:path w="1710055" h="8776970">
                <a:moveTo>
                  <a:pt x="616921" y="0"/>
                </a:moveTo>
                <a:lnTo>
                  <a:pt x="608397" y="157647"/>
                </a:lnTo>
                <a:lnTo>
                  <a:pt x="594928" y="312250"/>
                </a:lnTo>
                <a:lnTo>
                  <a:pt x="576706" y="463901"/>
                </a:lnTo>
                <a:lnTo>
                  <a:pt x="553921" y="612693"/>
                </a:lnTo>
                <a:lnTo>
                  <a:pt x="526766" y="758721"/>
                </a:lnTo>
                <a:lnTo>
                  <a:pt x="495431" y="902077"/>
                </a:lnTo>
                <a:lnTo>
                  <a:pt x="460108" y="1042856"/>
                </a:lnTo>
                <a:lnTo>
                  <a:pt x="420988" y="1181149"/>
                </a:lnTo>
                <a:lnTo>
                  <a:pt x="378263" y="1317052"/>
                </a:lnTo>
                <a:lnTo>
                  <a:pt x="332123" y="1450657"/>
                </a:lnTo>
                <a:lnTo>
                  <a:pt x="282760" y="1582058"/>
                </a:lnTo>
                <a:lnTo>
                  <a:pt x="230366" y="1711348"/>
                </a:lnTo>
                <a:lnTo>
                  <a:pt x="175131" y="1838621"/>
                </a:lnTo>
                <a:lnTo>
                  <a:pt x="117247" y="1963970"/>
                </a:lnTo>
                <a:lnTo>
                  <a:pt x="56905" y="2087489"/>
                </a:lnTo>
                <a:lnTo>
                  <a:pt x="0" y="2198178"/>
                </a:lnTo>
                <a:lnTo>
                  <a:pt x="0" y="5575795"/>
                </a:lnTo>
                <a:lnTo>
                  <a:pt x="19937" y="5516377"/>
                </a:lnTo>
                <a:lnTo>
                  <a:pt x="126861" y="5257892"/>
                </a:lnTo>
                <a:lnTo>
                  <a:pt x="254974" y="4997590"/>
                </a:lnTo>
                <a:lnTo>
                  <a:pt x="404003" y="4737445"/>
                </a:lnTo>
                <a:lnTo>
                  <a:pt x="608151" y="4389220"/>
                </a:lnTo>
                <a:lnTo>
                  <a:pt x="784491" y="4055329"/>
                </a:lnTo>
                <a:lnTo>
                  <a:pt x="934263" y="3735337"/>
                </a:lnTo>
                <a:lnTo>
                  <a:pt x="1058708" y="3428807"/>
                </a:lnTo>
                <a:lnTo>
                  <a:pt x="1159064" y="3135306"/>
                </a:lnTo>
                <a:lnTo>
                  <a:pt x="1236572" y="2854396"/>
                </a:lnTo>
                <a:lnTo>
                  <a:pt x="1292472" y="2585643"/>
                </a:lnTo>
                <a:lnTo>
                  <a:pt x="1328003" y="2328612"/>
                </a:lnTo>
                <a:lnTo>
                  <a:pt x="1344406" y="2082867"/>
                </a:lnTo>
                <a:lnTo>
                  <a:pt x="1342919" y="1847971"/>
                </a:lnTo>
                <a:lnTo>
                  <a:pt x="1324783" y="1623491"/>
                </a:lnTo>
                <a:lnTo>
                  <a:pt x="1291238" y="1408991"/>
                </a:lnTo>
                <a:lnTo>
                  <a:pt x="1243524" y="1204035"/>
                </a:lnTo>
                <a:lnTo>
                  <a:pt x="1182879" y="1008187"/>
                </a:lnTo>
                <a:lnTo>
                  <a:pt x="1110545" y="821013"/>
                </a:lnTo>
                <a:lnTo>
                  <a:pt x="1027761" y="642076"/>
                </a:lnTo>
                <a:lnTo>
                  <a:pt x="935767" y="470942"/>
                </a:lnTo>
                <a:lnTo>
                  <a:pt x="835802" y="307175"/>
                </a:lnTo>
                <a:lnTo>
                  <a:pt x="729107" y="150339"/>
                </a:lnTo>
                <a:lnTo>
                  <a:pt x="616921" y="0"/>
                </a:lnTo>
                <a:close/>
              </a:path>
              <a:path w="1710055" h="8776970">
                <a:moveTo>
                  <a:pt x="0" y="7345216"/>
                </a:moveTo>
                <a:lnTo>
                  <a:pt x="0" y="8767007"/>
                </a:lnTo>
                <a:lnTo>
                  <a:pt x="91573" y="8773914"/>
                </a:lnTo>
                <a:lnTo>
                  <a:pt x="212707" y="8776397"/>
                </a:lnTo>
                <a:lnTo>
                  <a:pt x="332636" y="8771941"/>
                </a:lnTo>
                <a:lnTo>
                  <a:pt x="450954" y="8760321"/>
                </a:lnTo>
                <a:lnTo>
                  <a:pt x="567252" y="8741310"/>
                </a:lnTo>
                <a:lnTo>
                  <a:pt x="681123" y="8714684"/>
                </a:lnTo>
                <a:lnTo>
                  <a:pt x="792159" y="8680216"/>
                </a:lnTo>
                <a:lnTo>
                  <a:pt x="899953" y="8637682"/>
                </a:lnTo>
                <a:lnTo>
                  <a:pt x="1004097" y="8586855"/>
                </a:lnTo>
                <a:lnTo>
                  <a:pt x="1104183" y="8527509"/>
                </a:lnTo>
                <a:lnTo>
                  <a:pt x="1199804" y="8459420"/>
                </a:lnTo>
                <a:lnTo>
                  <a:pt x="1290552" y="8382361"/>
                </a:lnTo>
                <a:lnTo>
                  <a:pt x="1376020" y="8296107"/>
                </a:lnTo>
                <a:lnTo>
                  <a:pt x="1455799" y="8200432"/>
                </a:lnTo>
                <a:lnTo>
                  <a:pt x="1529482" y="8095110"/>
                </a:lnTo>
                <a:lnTo>
                  <a:pt x="1596661" y="7979917"/>
                </a:lnTo>
                <a:lnTo>
                  <a:pt x="1656929" y="7854626"/>
                </a:lnTo>
                <a:lnTo>
                  <a:pt x="1663237" y="7838471"/>
                </a:lnTo>
                <a:lnTo>
                  <a:pt x="901425" y="7838471"/>
                </a:lnTo>
                <a:lnTo>
                  <a:pt x="682910" y="7812780"/>
                </a:lnTo>
                <a:lnTo>
                  <a:pt x="489422" y="7757625"/>
                </a:lnTo>
                <a:lnTo>
                  <a:pt x="320688" y="7674980"/>
                </a:lnTo>
                <a:lnTo>
                  <a:pt x="176433" y="7566821"/>
                </a:lnTo>
                <a:lnTo>
                  <a:pt x="56384" y="7435123"/>
                </a:lnTo>
                <a:lnTo>
                  <a:pt x="0" y="7345216"/>
                </a:lnTo>
                <a:close/>
              </a:path>
              <a:path w="1710055" h="8776970">
                <a:moveTo>
                  <a:pt x="1709879" y="7719011"/>
                </a:moveTo>
                <a:lnTo>
                  <a:pt x="1414635" y="7793561"/>
                </a:lnTo>
                <a:lnTo>
                  <a:pt x="1145242" y="7832723"/>
                </a:lnTo>
                <a:lnTo>
                  <a:pt x="901425" y="7838471"/>
                </a:lnTo>
                <a:lnTo>
                  <a:pt x="1663237" y="7838471"/>
                </a:lnTo>
                <a:lnTo>
                  <a:pt x="1709879" y="7719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609024"/>
            <a:ext cx="1344406" cy="5575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8954240"/>
            <a:ext cx="1709879" cy="143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954240"/>
            <a:ext cx="1710055" cy="1431925"/>
          </a:xfrm>
          <a:custGeom>
            <a:avLst/>
            <a:gdLst/>
            <a:ahLst/>
            <a:cxnLst/>
            <a:rect l="l" t="t" r="r" b="b"/>
            <a:pathLst>
              <a:path w="1710055" h="1431925">
                <a:moveTo>
                  <a:pt x="0" y="1420818"/>
                </a:moveTo>
                <a:lnTo>
                  <a:pt x="207419" y="1431308"/>
                </a:lnTo>
                <a:lnTo>
                  <a:pt x="446450" y="1415767"/>
                </a:lnTo>
                <a:lnTo>
                  <a:pt x="677423" y="1370534"/>
                </a:lnTo>
                <a:lnTo>
                  <a:pt x="897048" y="1293793"/>
                </a:lnTo>
                <a:lnTo>
                  <a:pt x="1102038" y="1183723"/>
                </a:lnTo>
                <a:lnTo>
                  <a:pt x="1289104" y="1038507"/>
                </a:lnTo>
                <a:lnTo>
                  <a:pt x="1454958" y="856326"/>
                </a:lnTo>
                <a:lnTo>
                  <a:pt x="1596312" y="635362"/>
                </a:lnTo>
                <a:lnTo>
                  <a:pt x="1709879" y="373794"/>
                </a:lnTo>
                <a:lnTo>
                  <a:pt x="1414635" y="448345"/>
                </a:lnTo>
                <a:lnTo>
                  <a:pt x="1145242" y="487506"/>
                </a:lnTo>
                <a:lnTo>
                  <a:pt x="901425" y="493254"/>
                </a:lnTo>
                <a:lnTo>
                  <a:pt x="682910" y="467563"/>
                </a:lnTo>
                <a:lnTo>
                  <a:pt x="489422" y="412408"/>
                </a:lnTo>
                <a:lnTo>
                  <a:pt x="320688" y="329764"/>
                </a:lnTo>
                <a:lnTo>
                  <a:pt x="176433" y="221605"/>
                </a:lnTo>
                <a:lnTo>
                  <a:pt x="56384" y="89906"/>
                </a:lnTo>
                <a:lnTo>
                  <a:pt x="0" y="0"/>
                </a:lnTo>
              </a:path>
            </a:pathLst>
          </a:custGeom>
          <a:ln w="6349">
            <a:solidFill>
              <a:srgbClr val="3AB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609024"/>
            <a:ext cx="1344930" cy="5575935"/>
          </a:xfrm>
          <a:custGeom>
            <a:avLst/>
            <a:gdLst/>
            <a:ahLst/>
            <a:cxnLst/>
            <a:rect l="l" t="t" r="r" b="b"/>
            <a:pathLst>
              <a:path w="1344930" h="5575934">
                <a:moveTo>
                  <a:pt x="0" y="5575795"/>
                </a:moveTo>
                <a:lnTo>
                  <a:pt x="19937" y="5516377"/>
                </a:lnTo>
                <a:lnTo>
                  <a:pt x="126861" y="5257892"/>
                </a:lnTo>
                <a:lnTo>
                  <a:pt x="254974" y="4997590"/>
                </a:lnTo>
                <a:lnTo>
                  <a:pt x="404003" y="4737445"/>
                </a:lnTo>
                <a:lnTo>
                  <a:pt x="608150" y="4389220"/>
                </a:lnTo>
                <a:lnTo>
                  <a:pt x="784491" y="4055329"/>
                </a:lnTo>
                <a:lnTo>
                  <a:pt x="934263" y="3735337"/>
                </a:lnTo>
                <a:lnTo>
                  <a:pt x="1058708" y="3428807"/>
                </a:lnTo>
                <a:lnTo>
                  <a:pt x="1159064" y="3135306"/>
                </a:lnTo>
                <a:lnTo>
                  <a:pt x="1236572" y="2854396"/>
                </a:lnTo>
                <a:lnTo>
                  <a:pt x="1292472" y="2585643"/>
                </a:lnTo>
                <a:lnTo>
                  <a:pt x="1328003" y="2328612"/>
                </a:lnTo>
                <a:lnTo>
                  <a:pt x="1344406" y="2082866"/>
                </a:lnTo>
                <a:lnTo>
                  <a:pt x="1342919" y="1847971"/>
                </a:lnTo>
                <a:lnTo>
                  <a:pt x="1324783" y="1623491"/>
                </a:lnTo>
                <a:lnTo>
                  <a:pt x="1291238" y="1408991"/>
                </a:lnTo>
                <a:lnTo>
                  <a:pt x="1243524" y="1204035"/>
                </a:lnTo>
                <a:lnTo>
                  <a:pt x="1182879" y="1008187"/>
                </a:lnTo>
                <a:lnTo>
                  <a:pt x="1110545" y="821013"/>
                </a:lnTo>
                <a:lnTo>
                  <a:pt x="1027761" y="642076"/>
                </a:lnTo>
                <a:lnTo>
                  <a:pt x="935767" y="470942"/>
                </a:lnTo>
                <a:lnTo>
                  <a:pt x="835802" y="307175"/>
                </a:lnTo>
                <a:lnTo>
                  <a:pt x="729107" y="150339"/>
                </a:lnTo>
                <a:lnTo>
                  <a:pt x="616921" y="0"/>
                </a:lnTo>
                <a:lnTo>
                  <a:pt x="576378" y="466322"/>
                </a:lnTo>
                <a:lnTo>
                  <a:pt x="494372" y="906665"/>
                </a:lnTo>
                <a:lnTo>
                  <a:pt x="376148" y="1323589"/>
                </a:lnTo>
                <a:lnTo>
                  <a:pt x="226951" y="1719655"/>
                </a:lnTo>
                <a:lnTo>
                  <a:pt x="52025" y="2097423"/>
                </a:lnTo>
                <a:lnTo>
                  <a:pt x="0" y="2193808"/>
                </a:lnTo>
              </a:path>
            </a:pathLst>
          </a:custGeom>
          <a:ln w="6349">
            <a:solidFill>
              <a:srgbClr val="3AB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16116" y="1243233"/>
            <a:ext cx="3710304" cy="9448800"/>
          </a:xfrm>
          <a:custGeom>
            <a:avLst/>
            <a:gdLst/>
            <a:ahLst/>
            <a:cxnLst/>
            <a:rect l="l" t="t" r="r" b="b"/>
            <a:pathLst>
              <a:path w="3710304" h="9448800">
                <a:moveTo>
                  <a:pt x="1145569" y="0"/>
                </a:moveTo>
                <a:lnTo>
                  <a:pt x="1110032" y="71963"/>
                </a:lnTo>
                <a:lnTo>
                  <a:pt x="1075937" y="145827"/>
                </a:lnTo>
                <a:lnTo>
                  <a:pt x="1043267" y="221670"/>
                </a:lnTo>
                <a:lnTo>
                  <a:pt x="1012001" y="299572"/>
                </a:lnTo>
                <a:lnTo>
                  <a:pt x="982122" y="379610"/>
                </a:lnTo>
                <a:lnTo>
                  <a:pt x="953609" y="461865"/>
                </a:lnTo>
                <a:lnTo>
                  <a:pt x="926445" y="546414"/>
                </a:lnTo>
                <a:lnTo>
                  <a:pt x="900609" y="633337"/>
                </a:lnTo>
                <a:lnTo>
                  <a:pt x="876083" y="722712"/>
                </a:lnTo>
                <a:lnTo>
                  <a:pt x="852849" y="814619"/>
                </a:lnTo>
                <a:lnTo>
                  <a:pt x="830886" y="909137"/>
                </a:lnTo>
                <a:lnTo>
                  <a:pt x="810176" y="1006344"/>
                </a:lnTo>
                <a:lnTo>
                  <a:pt x="790700" y="1106318"/>
                </a:lnTo>
                <a:lnTo>
                  <a:pt x="772439" y="1209140"/>
                </a:lnTo>
                <a:lnTo>
                  <a:pt x="755374" y="1314888"/>
                </a:lnTo>
                <a:lnTo>
                  <a:pt x="739486" y="1423641"/>
                </a:lnTo>
                <a:lnTo>
                  <a:pt x="724756" y="1535477"/>
                </a:lnTo>
                <a:lnTo>
                  <a:pt x="711165" y="1650476"/>
                </a:lnTo>
                <a:lnTo>
                  <a:pt x="698694" y="1768717"/>
                </a:lnTo>
                <a:lnTo>
                  <a:pt x="687324" y="1890278"/>
                </a:lnTo>
                <a:lnTo>
                  <a:pt x="675051" y="2217443"/>
                </a:lnTo>
                <a:lnTo>
                  <a:pt x="686340" y="2552719"/>
                </a:lnTo>
                <a:lnTo>
                  <a:pt x="718467" y="2894121"/>
                </a:lnTo>
                <a:lnTo>
                  <a:pt x="768708" y="3239668"/>
                </a:lnTo>
                <a:lnTo>
                  <a:pt x="834339" y="3587375"/>
                </a:lnTo>
                <a:lnTo>
                  <a:pt x="912638" y="3935260"/>
                </a:lnTo>
                <a:lnTo>
                  <a:pt x="1000882" y="4281339"/>
                </a:lnTo>
                <a:lnTo>
                  <a:pt x="1096346" y="4623630"/>
                </a:lnTo>
                <a:lnTo>
                  <a:pt x="1196307" y="4960150"/>
                </a:lnTo>
                <a:lnTo>
                  <a:pt x="1298043" y="5288915"/>
                </a:lnTo>
                <a:lnTo>
                  <a:pt x="1495943" y="5915248"/>
                </a:lnTo>
                <a:lnTo>
                  <a:pt x="1586661" y="6208850"/>
                </a:lnTo>
                <a:lnTo>
                  <a:pt x="1668259" y="6486766"/>
                </a:lnTo>
                <a:lnTo>
                  <a:pt x="1738015" y="6747011"/>
                </a:lnTo>
                <a:lnTo>
                  <a:pt x="1793204" y="6987603"/>
                </a:lnTo>
                <a:lnTo>
                  <a:pt x="1831104" y="7206559"/>
                </a:lnTo>
                <a:lnTo>
                  <a:pt x="1848991" y="7401895"/>
                </a:lnTo>
                <a:lnTo>
                  <a:pt x="1844142" y="7571629"/>
                </a:lnTo>
                <a:lnTo>
                  <a:pt x="1813834" y="7713778"/>
                </a:lnTo>
                <a:lnTo>
                  <a:pt x="1783536" y="7867010"/>
                </a:lnTo>
                <a:lnTo>
                  <a:pt x="1745594" y="8011602"/>
                </a:lnTo>
                <a:lnTo>
                  <a:pt x="1700224" y="8147797"/>
                </a:lnTo>
                <a:lnTo>
                  <a:pt x="1647640" y="8275837"/>
                </a:lnTo>
                <a:lnTo>
                  <a:pt x="1588055" y="8395964"/>
                </a:lnTo>
                <a:lnTo>
                  <a:pt x="1521685" y="8508421"/>
                </a:lnTo>
                <a:lnTo>
                  <a:pt x="1448742" y="8613449"/>
                </a:lnTo>
                <a:lnTo>
                  <a:pt x="1369443" y="8711291"/>
                </a:lnTo>
                <a:lnTo>
                  <a:pt x="1284001" y="8802190"/>
                </a:lnTo>
                <a:lnTo>
                  <a:pt x="1192630" y="8886387"/>
                </a:lnTo>
                <a:lnTo>
                  <a:pt x="1095545" y="8964125"/>
                </a:lnTo>
                <a:lnTo>
                  <a:pt x="992960" y="9035646"/>
                </a:lnTo>
                <a:lnTo>
                  <a:pt x="885089" y="9101192"/>
                </a:lnTo>
                <a:lnTo>
                  <a:pt x="772147" y="9161006"/>
                </a:lnTo>
                <a:lnTo>
                  <a:pt x="654348" y="9215329"/>
                </a:lnTo>
                <a:lnTo>
                  <a:pt x="531907" y="9264405"/>
                </a:lnTo>
                <a:lnTo>
                  <a:pt x="405037" y="9308475"/>
                </a:lnTo>
                <a:lnTo>
                  <a:pt x="273953" y="9347782"/>
                </a:lnTo>
                <a:lnTo>
                  <a:pt x="138869" y="9382568"/>
                </a:lnTo>
                <a:lnTo>
                  <a:pt x="0" y="9413074"/>
                </a:lnTo>
                <a:lnTo>
                  <a:pt x="1790" y="9415024"/>
                </a:lnTo>
                <a:lnTo>
                  <a:pt x="10598" y="9424335"/>
                </a:lnTo>
                <a:lnTo>
                  <a:pt x="19481" y="9433545"/>
                </a:lnTo>
                <a:lnTo>
                  <a:pt x="28437" y="9442655"/>
                </a:lnTo>
                <a:lnTo>
                  <a:pt x="34564" y="9448769"/>
                </a:lnTo>
                <a:lnTo>
                  <a:pt x="2366712" y="9448769"/>
                </a:lnTo>
                <a:lnTo>
                  <a:pt x="2416882" y="9415741"/>
                </a:lnTo>
                <a:lnTo>
                  <a:pt x="2476523" y="9374534"/>
                </a:lnTo>
                <a:lnTo>
                  <a:pt x="2535817" y="9331485"/>
                </a:lnTo>
                <a:lnTo>
                  <a:pt x="2594729" y="9286592"/>
                </a:lnTo>
                <a:lnTo>
                  <a:pt x="2653220" y="9239851"/>
                </a:lnTo>
                <a:lnTo>
                  <a:pt x="2711254" y="9191259"/>
                </a:lnTo>
                <a:lnTo>
                  <a:pt x="2740087" y="9166268"/>
                </a:lnTo>
                <a:lnTo>
                  <a:pt x="2768793" y="9140813"/>
                </a:lnTo>
                <a:lnTo>
                  <a:pt x="2797365" y="9114894"/>
                </a:lnTo>
                <a:lnTo>
                  <a:pt x="2825800" y="9088511"/>
                </a:lnTo>
                <a:lnTo>
                  <a:pt x="2977489" y="8919873"/>
                </a:lnTo>
                <a:lnTo>
                  <a:pt x="3114918" y="8746878"/>
                </a:lnTo>
                <a:lnTo>
                  <a:pt x="3238089" y="8569526"/>
                </a:lnTo>
                <a:lnTo>
                  <a:pt x="3347001" y="8387818"/>
                </a:lnTo>
                <a:lnTo>
                  <a:pt x="3441654" y="8201753"/>
                </a:lnTo>
                <a:lnTo>
                  <a:pt x="3522048" y="8011332"/>
                </a:lnTo>
                <a:lnTo>
                  <a:pt x="3588184" y="7816553"/>
                </a:lnTo>
                <a:lnTo>
                  <a:pt x="3640061" y="7617418"/>
                </a:lnTo>
                <a:lnTo>
                  <a:pt x="3677679" y="7413926"/>
                </a:lnTo>
                <a:lnTo>
                  <a:pt x="3701037" y="7206076"/>
                </a:lnTo>
                <a:lnTo>
                  <a:pt x="3710137" y="6993869"/>
                </a:lnTo>
                <a:lnTo>
                  <a:pt x="3704978" y="6777305"/>
                </a:lnTo>
                <a:lnTo>
                  <a:pt x="3685561" y="6556384"/>
                </a:lnTo>
                <a:lnTo>
                  <a:pt x="3651884" y="6331106"/>
                </a:lnTo>
                <a:lnTo>
                  <a:pt x="3603948" y="6101470"/>
                </a:lnTo>
                <a:lnTo>
                  <a:pt x="3541753" y="5867476"/>
                </a:lnTo>
                <a:lnTo>
                  <a:pt x="3465299" y="5629125"/>
                </a:lnTo>
                <a:lnTo>
                  <a:pt x="3374586" y="5386416"/>
                </a:lnTo>
                <a:lnTo>
                  <a:pt x="3269613" y="5139349"/>
                </a:lnTo>
                <a:lnTo>
                  <a:pt x="3150382" y="4887925"/>
                </a:lnTo>
                <a:lnTo>
                  <a:pt x="3016730" y="4676939"/>
                </a:lnTo>
                <a:lnTo>
                  <a:pt x="2885702" y="4463326"/>
                </a:lnTo>
                <a:lnTo>
                  <a:pt x="2757448" y="4246939"/>
                </a:lnTo>
                <a:lnTo>
                  <a:pt x="2632117" y="4027629"/>
                </a:lnTo>
                <a:lnTo>
                  <a:pt x="2509856" y="3805247"/>
                </a:lnTo>
                <a:lnTo>
                  <a:pt x="2390815" y="3579644"/>
                </a:lnTo>
                <a:lnTo>
                  <a:pt x="2275143" y="3350674"/>
                </a:lnTo>
                <a:lnTo>
                  <a:pt x="2162987" y="3118186"/>
                </a:lnTo>
                <a:lnTo>
                  <a:pt x="2054497" y="2882033"/>
                </a:lnTo>
                <a:lnTo>
                  <a:pt x="1949822" y="2642067"/>
                </a:lnTo>
                <a:lnTo>
                  <a:pt x="1849109" y="2398138"/>
                </a:lnTo>
                <a:lnTo>
                  <a:pt x="1752508" y="2150099"/>
                </a:lnTo>
                <a:lnTo>
                  <a:pt x="1660168" y="1897801"/>
                </a:lnTo>
                <a:lnTo>
                  <a:pt x="1572237" y="1641096"/>
                </a:lnTo>
                <a:lnTo>
                  <a:pt x="1488864" y="1379835"/>
                </a:lnTo>
                <a:lnTo>
                  <a:pt x="1410197" y="1113870"/>
                </a:lnTo>
                <a:lnTo>
                  <a:pt x="1336385" y="843052"/>
                </a:lnTo>
                <a:lnTo>
                  <a:pt x="1267578" y="567233"/>
                </a:lnTo>
                <a:lnTo>
                  <a:pt x="1203923" y="286265"/>
                </a:lnTo>
                <a:lnTo>
                  <a:pt x="1145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16116" y="1243233"/>
            <a:ext cx="3710137" cy="9448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6116" y="10656308"/>
            <a:ext cx="37465" cy="36195"/>
          </a:xfrm>
          <a:custGeom>
            <a:avLst/>
            <a:gdLst/>
            <a:ahLst/>
            <a:cxnLst/>
            <a:rect l="l" t="t" r="r" b="b"/>
            <a:pathLst>
              <a:path w="37465" h="36195">
                <a:moveTo>
                  <a:pt x="0" y="0"/>
                </a:moveTo>
                <a:lnTo>
                  <a:pt x="0" y="35"/>
                </a:lnTo>
                <a:lnTo>
                  <a:pt x="36875" y="35694"/>
                </a:lnTo>
              </a:path>
            </a:pathLst>
          </a:custGeom>
          <a:ln w="6349">
            <a:solidFill>
              <a:srgbClr val="3AB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16116" y="1243233"/>
            <a:ext cx="3710304" cy="9448800"/>
          </a:xfrm>
          <a:custGeom>
            <a:avLst/>
            <a:gdLst/>
            <a:ahLst/>
            <a:cxnLst/>
            <a:rect l="l" t="t" r="r" b="b"/>
            <a:pathLst>
              <a:path w="3710304" h="9448800">
                <a:moveTo>
                  <a:pt x="2366455" y="9448769"/>
                </a:moveTo>
                <a:lnTo>
                  <a:pt x="2528360" y="9337096"/>
                </a:lnTo>
                <a:lnTo>
                  <a:pt x="2678632" y="9218871"/>
                </a:lnTo>
                <a:lnTo>
                  <a:pt x="2825800" y="9088510"/>
                </a:lnTo>
                <a:lnTo>
                  <a:pt x="2977488" y="8919872"/>
                </a:lnTo>
                <a:lnTo>
                  <a:pt x="3114918" y="8746877"/>
                </a:lnTo>
                <a:lnTo>
                  <a:pt x="3238089" y="8569526"/>
                </a:lnTo>
                <a:lnTo>
                  <a:pt x="3347001" y="8387818"/>
                </a:lnTo>
                <a:lnTo>
                  <a:pt x="3441654" y="8201753"/>
                </a:lnTo>
                <a:lnTo>
                  <a:pt x="3522048" y="8011331"/>
                </a:lnTo>
                <a:lnTo>
                  <a:pt x="3588184" y="7816553"/>
                </a:lnTo>
                <a:lnTo>
                  <a:pt x="3640060" y="7617418"/>
                </a:lnTo>
                <a:lnTo>
                  <a:pt x="3677678" y="7413925"/>
                </a:lnTo>
                <a:lnTo>
                  <a:pt x="3701037" y="7206076"/>
                </a:lnTo>
                <a:lnTo>
                  <a:pt x="3710137" y="6993869"/>
                </a:lnTo>
                <a:lnTo>
                  <a:pt x="3704978" y="6777305"/>
                </a:lnTo>
                <a:lnTo>
                  <a:pt x="3685560" y="6556384"/>
                </a:lnTo>
                <a:lnTo>
                  <a:pt x="3651883" y="6331105"/>
                </a:lnTo>
                <a:lnTo>
                  <a:pt x="3603947" y="6101469"/>
                </a:lnTo>
                <a:lnTo>
                  <a:pt x="3541752" y="5867476"/>
                </a:lnTo>
                <a:lnTo>
                  <a:pt x="3465298" y="5629124"/>
                </a:lnTo>
                <a:lnTo>
                  <a:pt x="3374585" y="5386416"/>
                </a:lnTo>
                <a:lnTo>
                  <a:pt x="3269613" y="5139349"/>
                </a:lnTo>
                <a:lnTo>
                  <a:pt x="3150382" y="4887925"/>
                </a:lnTo>
                <a:lnTo>
                  <a:pt x="3016729" y="4676939"/>
                </a:lnTo>
                <a:lnTo>
                  <a:pt x="2885702" y="4463326"/>
                </a:lnTo>
                <a:lnTo>
                  <a:pt x="2757448" y="4246939"/>
                </a:lnTo>
                <a:lnTo>
                  <a:pt x="2632117" y="4027629"/>
                </a:lnTo>
                <a:lnTo>
                  <a:pt x="2509856" y="3805246"/>
                </a:lnTo>
                <a:lnTo>
                  <a:pt x="2390815" y="3579644"/>
                </a:lnTo>
                <a:lnTo>
                  <a:pt x="2275143" y="3350674"/>
                </a:lnTo>
                <a:lnTo>
                  <a:pt x="2162987" y="3118186"/>
                </a:lnTo>
                <a:lnTo>
                  <a:pt x="2054497" y="2882033"/>
                </a:lnTo>
                <a:lnTo>
                  <a:pt x="1949821" y="2642067"/>
                </a:lnTo>
                <a:lnTo>
                  <a:pt x="1849109" y="2398138"/>
                </a:lnTo>
                <a:lnTo>
                  <a:pt x="1752508" y="2150099"/>
                </a:lnTo>
                <a:lnTo>
                  <a:pt x="1660168" y="1897801"/>
                </a:lnTo>
                <a:lnTo>
                  <a:pt x="1572237" y="1641096"/>
                </a:lnTo>
                <a:lnTo>
                  <a:pt x="1488864" y="1379835"/>
                </a:lnTo>
                <a:lnTo>
                  <a:pt x="1410197" y="1113870"/>
                </a:lnTo>
                <a:lnTo>
                  <a:pt x="1336385" y="843052"/>
                </a:lnTo>
                <a:lnTo>
                  <a:pt x="1267578" y="567233"/>
                </a:lnTo>
                <a:lnTo>
                  <a:pt x="1203923" y="286265"/>
                </a:lnTo>
                <a:lnTo>
                  <a:pt x="1145569" y="0"/>
                </a:lnTo>
                <a:lnTo>
                  <a:pt x="1110032" y="71963"/>
                </a:lnTo>
                <a:lnTo>
                  <a:pt x="1075937" y="145827"/>
                </a:lnTo>
                <a:lnTo>
                  <a:pt x="1043267" y="221670"/>
                </a:lnTo>
                <a:lnTo>
                  <a:pt x="1012001" y="299572"/>
                </a:lnTo>
                <a:lnTo>
                  <a:pt x="982122" y="379610"/>
                </a:lnTo>
                <a:lnTo>
                  <a:pt x="953609" y="461865"/>
                </a:lnTo>
                <a:lnTo>
                  <a:pt x="926445" y="546414"/>
                </a:lnTo>
                <a:lnTo>
                  <a:pt x="900609" y="633337"/>
                </a:lnTo>
                <a:lnTo>
                  <a:pt x="876083" y="722712"/>
                </a:lnTo>
                <a:lnTo>
                  <a:pt x="852849" y="814619"/>
                </a:lnTo>
                <a:lnTo>
                  <a:pt x="830886" y="909137"/>
                </a:lnTo>
                <a:lnTo>
                  <a:pt x="810176" y="1006343"/>
                </a:lnTo>
                <a:lnTo>
                  <a:pt x="790700" y="1106318"/>
                </a:lnTo>
                <a:lnTo>
                  <a:pt x="772439" y="1209140"/>
                </a:lnTo>
                <a:lnTo>
                  <a:pt x="755374" y="1314888"/>
                </a:lnTo>
                <a:lnTo>
                  <a:pt x="739486" y="1423641"/>
                </a:lnTo>
                <a:lnTo>
                  <a:pt x="724756" y="1535477"/>
                </a:lnTo>
                <a:lnTo>
                  <a:pt x="711165" y="1650476"/>
                </a:lnTo>
                <a:lnTo>
                  <a:pt x="698694" y="1768717"/>
                </a:lnTo>
                <a:lnTo>
                  <a:pt x="687323" y="1890278"/>
                </a:lnTo>
                <a:lnTo>
                  <a:pt x="675051" y="2217443"/>
                </a:lnTo>
                <a:lnTo>
                  <a:pt x="686340" y="2552719"/>
                </a:lnTo>
                <a:lnTo>
                  <a:pt x="718467" y="2894121"/>
                </a:lnTo>
                <a:lnTo>
                  <a:pt x="768707" y="3239668"/>
                </a:lnTo>
                <a:lnTo>
                  <a:pt x="834339" y="3587375"/>
                </a:lnTo>
                <a:lnTo>
                  <a:pt x="912638" y="3935260"/>
                </a:lnTo>
                <a:lnTo>
                  <a:pt x="1000882" y="4281339"/>
                </a:lnTo>
                <a:lnTo>
                  <a:pt x="1096346" y="4623630"/>
                </a:lnTo>
                <a:lnTo>
                  <a:pt x="1196307" y="4960150"/>
                </a:lnTo>
                <a:lnTo>
                  <a:pt x="1298043" y="5288915"/>
                </a:lnTo>
                <a:lnTo>
                  <a:pt x="1398829" y="5607942"/>
                </a:lnTo>
                <a:lnTo>
                  <a:pt x="1495943" y="5915248"/>
                </a:lnTo>
                <a:lnTo>
                  <a:pt x="1586661" y="6208850"/>
                </a:lnTo>
                <a:lnTo>
                  <a:pt x="1668259" y="6486765"/>
                </a:lnTo>
                <a:lnTo>
                  <a:pt x="1738014" y="6747011"/>
                </a:lnTo>
                <a:lnTo>
                  <a:pt x="1793204" y="6987603"/>
                </a:lnTo>
                <a:lnTo>
                  <a:pt x="1831104" y="7206558"/>
                </a:lnTo>
                <a:lnTo>
                  <a:pt x="1848991" y="7401895"/>
                </a:lnTo>
                <a:lnTo>
                  <a:pt x="1844142" y="7571629"/>
                </a:lnTo>
                <a:lnTo>
                  <a:pt x="1813834" y="7713777"/>
                </a:lnTo>
                <a:lnTo>
                  <a:pt x="1783536" y="7867009"/>
                </a:lnTo>
                <a:lnTo>
                  <a:pt x="1745594" y="8011601"/>
                </a:lnTo>
                <a:lnTo>
                  <a:pt x="1700224" y="8147796"/>
                </a:lnTo>
                <a:lnTo>
                  <a:pt x="1647640" y="8275836"/>
                </a:lnTo>
                <a:lnTo>
                  <a:pt x="1588055" y="8395963"/>
                </a:lnTo>
                <a:lnTo>
                  <a:pt x="1521685" y="8508420"/>
                </a:lnTo>
                <a:lnTo>
                  <a:pt x="1448742" y="8613448"/>
                </a:lnTo>
                <a:lnTo>
                  <a:pt x="1369443" y="8711291"/>
                </a:lnTo>
                <a:lnTo>
                  <a:pt x="1284001" y="8802189"/>
                </a:lnTo>
                <a:lnTo>
                  <a:pt x="1192630" y="8886386"/>
                </a:lnTo>
                <a:lnTo>
                  <a:pt x="1095545" y="8964124"/>
                </a:lnTo>
                <a:lnTo>
                  <a:pt x="992960" y="9035645"/>
                </a:lnTo>
                <a:lnTo>
                  <a:pt x="885089" y="9101191"/>
                </a:lnTo>
                <a:lnTo>
                  <a:pt x="772147" y="9161005"/>
                </a:lnTo>
                <a:lnTo>
                  <a:pt x="654348" y="9215329"/>
                </a:lnTo>
                <a:lnTo>
                  <a:pt x="531907" y="9264404"/>
                </a:lnTo>
                <a:lnTo>
                  <a:pt x="405037" y="9308475"/>
                </a:lnTo>
                <a:lnTo>
                  <a:pt x="273953" y="9347781"/>
                </a:lnTo>
                <a:lnTo>
                  <a:pt x="138869" y="9382567"/>
                </a:lnTo>
                <a:lnTo>
                  <a:pt x="0" y="9413074"/>
                </a:lnTo>
              </a:path>
            </a:pathLst>
          </a:custGeom>
          <a:ln w="6349">
            <a:solidFill>
              <a:srgbClr val="3AB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597109" y="2983245"/>
            <a:ext cx="751205" cy="537210"/>
          </a:xfrm>
          <a:custGeom>
            <a:avLst/>
            <a:gdLst/>
            <a:ahLst/>
            <a:cxnLst/>
            <a:rect l="l" t="t" r="r" b="b"/>
            <a:pathLst>
              <a:path w="751204" h="537210">
                <a:moveTo>
                  <a:pt x="157532" y="0"/>
                </a:moveTo>
                <a:lnTo>
                  <a:pt x="0" y="0"/>
                </a:lnTo>
                <a:lnTo>
                  <a:pt x="119408" y="537027"/>
                </a:lnTo>
                <a:lnTo>
                  <a:pt x="282058" y="537027"/>
                </a:lnTo>
                <a:lnTo>
                  <a:pt x="347816" y="299953"/>
                </a:lnTo>
                <a:lnTo>
                  <a:pt x="214301" y="299953"/>
                </a:lnTo>
                <a:lnTo>
                  <a:pt x="157532" y="0"/>
                </a:lnTo>
                <a:close/>
              </a:path>
              <a:path w="751204" h="537210">
                <a:moveTo>
                  <a:pt x="509391" y="198942"/>
                </a:moveTo>
                <a:lnTo>
                  <a:pt x="375833" y="198942"/>
                </a:lnTo>
                <a:lnTo>
                  <a:pt x="470001" y="537027"/>
                </a:lnTo>
                <a:lnTo>
                  <a:pt x="632642" y="537027"/>
                </a:lnTo>
                <a:lnTo>
                  <a:pt x="684863" y="299953"/>
                </a:lnTo>
                <a:lnTo>
                  <a:pt x="537392" y="299953"/>
                </a:lnTo>
                <a:lnTo>
                  <a:pt x="509391" y="198942"/>
                </a:lnTo>
                <a:close/>
              </a:path>
              <a:path w="751204" h="537210">
                <a:moveTo>
                  <a:pt x="454243" y="0"/>
                </a:moveTo>
                <a:lnTo>
                  <a:pt x="297073" y="0"/>
                </a:lnTo>
                <a:lnTo>
                  <a:pt x="214301" y="299953"/>
                </a:lnTo>
                <a:lnTo>
                  <a:pt x="347816" y="299953"/>
                </a:lnTo>
                <a:lnTo>
                  <a:pt x="375833" y="198942"/>
                </a:lnTo>
                <a:lnTo>
                  <a:pt x="509391" y="198942"/>
                </a:lnTo>
                <a:lnTo>
                  <a:pt x="454243" y="0"/>
                </a:lnTo>
                <a:close/>
              </a:path>
              <a:path w="751204" h="537210">
                <a:moveTo>
                  <a:pt x="750935" y="0"/>
                </a:moveTo>
                <a:lnTo>
                  <a:pt x="594146" y="0"/>
                </a:lnTo>
                <a:lnTo>
                  <a:pt x="537392" y="299953"/>
                </a:lnTo>
                <a:lnTo>
                  <a:pt x="684863" y="299953"/>
                </a:lnTo>
                <a:lnTo>
                  <a:pt x="750935" y="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597109" y="2983245"/>
            <a:ext cx="750935" cy="537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28316" y="3283198"/>
            <a:ext cx="67310" cy="179070"/>
          </a:xfrm>
          <a:custGeom>
            <a:avLst/>
            <a:gdLst/>
            <a:ahLst/>
            <a:cxnLst/>
            <a:rect l="l" t="t" r="r" b="b"/>
            <a:pathLst>
              <a:path w="67310" h="179070">
                <a:moveTo>
                  <a:pt x="67030" y="178746"/>
                </a:moveTo>
                <a:lnTo>
                  <a:pt x="40308" y="110134"/>
                </a:lnTo>
                <a:lnTo>
                  <a:pt x="0" y="0"/>
                </a:lnTo>
              </a:path>
              <a:path w="67310" h="179070">
                <a:moveTo>
                  <a:pt x="0" y="0"/>
                </a:move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722236" y="2983245"/>
            <a:ext cx="71120" cy="204470"/>
          </a:xfrm>
          <a:custGeom>
            <a:avLst/>
            <a:gdLst/>
            <a:ahLst/>
            <a:cxnLst/>
            <a:rect l="l" t="t" r="r" b="b"/>
            <a:pathLst>
              <a:path w="71119" h="204469">
                <a:moveTo>
                  <a:pt x="71071" y="204300"/>
                </a:moveTo>
                <a:lnTo>
                  <a:pt x="54049" y="157790"/>
                </a:ln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818678" y="3256864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9638" y="26334"/>
                </a:move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402299" y="3398393"/>
            <a:ext cx="452755" cy="121920"/>
          </a:xfrm>
          <a:custGeom>
            <a:avLst/>
            <a:gdLst/>
            <a:ahLst/>
            <a:cxnLst/>
            <a:rect l="l" t="t" r="r" b="b"/>
            <a:pathLst>
              <a:path w="452754" h="121920">
                <a:moveTo>
                  <a:pt x="0" y="121919"/>
                </a:moveTo>
                <a:lnTo>
                  <a:pt x="452719" y="121919"/>
                </a:lnTo>
                <a:lnTo>
                  <a:pt x="452719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402299" y="3292983"/>
            <a:ext cx="166370" cy="105410"/>
          </a:xfrm>
          <a:custGeom>
            <a:avLst/>
            <a:gdLst/>
            <a:ahLst/>
            <a:cxnLst/>
            <a:rect l="l" t="t" r="r" b="b"/>
            <a:pathLst>
              <a:path w="166370" h="105410">
                <a:moveTo>
                  <a:pt x="0" y="105410"/>
                </a:moveTo>
                <a:lnTo>
                  <a:pt x="166298" y="105410"/>
                </a:lnTo>
                <a:lnTo>
                  <a:pt x="166298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402299" y="3183763"/>
            <a:ext cx="424815" cy="109220"/>
          </a:xfrm>
          <a:custGeom>
            <a:avLst/>
            <a:gdLst/>
            <a:ahLst/>
            <a:cxnLst/>
            <a:rect l="l" t="t" r="r" b="b"/>
            <a:pathLst>
              <a:path w="424814" h="109220">
                <a:moveTo>
                  <a:pt x="0" y="109220"/>
                </a:moveTo>
                <a:lnTo>
                  <a:pt x="424464" y="109220"/>
                </a:lnTo>
                <a:lnTo>
                  <a:pt x="424464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402299" y="3097403"/>
            <a:ext cx="166370" cy="86360"/>
          </a:xfrm>
          <a:custGeom>
            <a:avLst/>
            <a:gdLst/>
            <a:ahLst/>
            <a:cxnLst/>
            <a:rect l="l" t="t" r="r" b="b"/>
            <a:pathLst>
              <a:path w="166370" h="86360">
                <a:moveTo>
                  <a:pt x="0" y="86359"/>
                </a:moveTo>
                <a:lnTo>
                  <a:pt x="166298" y="86359"/>
                </a:lnTo>
                <a:lnTo>
                  <a:pt x="166298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402299" y="2983103"/>
            <a:ext cx="445134" cy="114300"/>
          </a:xfrm>
          <a:custGeom>
            <a:avLst/>
            <a:gdLst/>
            <a:ahLst/>
            <a:cxnLst/>
            <a:rect l="l" t="t" r="r" b="b"/>
            <a:pathLst>
              <a:path w="445135" h="114300">
                <a:moveTo>
                  <a:pt x="0" y="114300"/>
                </a:moveTo>
                <a:lnTo>
                  <a:pt x="444611" y="114300"/>
                </a:lnTo>
                <a:lnTo>
                  <a:pt x="444611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402299" y="2983245"/>
            <a:ext cx="452719" cy="53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944691" y="2983245"/>
            <a:ext cx="496570" cy="537210"/>
          </a:xfrm>
          <a:custGeom>
            <a:avLst/>
            <a:gdLst/>
            <a:ahLst/>
            <a:cxnLst/>
            <a:rect l="l" t="t" r="r" b="b"/>
            <a:pathLst>
              <a:path w="496570" h="537210">
                <a:moveTo>
                  <a:pt x="310682" y="0"/>
                </a:moveTo>
                <a:lnTo>
                  <a:pt x="0" y="0"/>
                </a:lnTo>
                <a:lnTo>
                  <a:pt x="0" y="537027"/>
                </a:lnTo>
                <a:lnTo>
                  <a:pt x="287804" y="537017"/>
                </a:lnTo>
                <a:lnTo>
                  <a:pt x="330025" y="533422"/>
                </a:lnTo>
                <a:lnTo>
                  <a:pt x="379935" y="526613"/>
                </a:lnTo>
                <a:lnTo>
                  <a:pt x="425203" y="511337"/>
                </a:lnTo>
                <a:lnTo>
                  <a:pt x="463194" y="478865"/>
                </a:lnTo>
                <a:lnTo>
                  <a:pt x="483907" y="445734"/>
                </a:lnTo>
                <a:lnTo>
                  <a:pt x="491986" y="421599"/>
                </a:lnTo>
                <a:lnTo>
                  <a:pt x="167396" y="421599"/>
                </a:lnTo>
                <a:lnTo>
                  <a:pt x="167396" y="312846"/>
                </a:lnTo>
                <a:lnTo>
                  <a:pt x="478315" y="312846"/>
                </a:lnTo>
                <a:lnTo>
                  <a:pt x="475754" y="308411"/>
                </a:lnTo>
                <a:lnTo>
                  <a:pt x="440444" y="273009"/>
                </a:lnTo>
                <a:lnTo>
                  <a:pt x="407131" y="252782"/>
                </a:lnTo>
                <a:lnTo>
                  <a:pt x="395770" y="246813"/>
                </a:lnTo>
                <a:lnTo>
                  <a:pt x="407189" y="241408"/>
                </a:lnTo>
                <a:lnTo>
                  <a:pt x="417865" y="235120"/>
                </a:lnTo>
                <a:lnTo>
                  <a:pt x="427941" y="227777"/>
                </a:lnTo>
                <a:lnTo>
                  <a:pt x="437565" y="219207"/>
                </a:lnTo>
                <a:lnTo>
                  <a:pt x="445537" y="210677"/>
                </a:lnTo>
                <a:lnTo>
                  <a:pt x="167396" y="210677"/>
                </a:lnTo>
                <a:lnTo>
                  <a:pt x="167396" y="108783"/>
                </a:lnTo>
                <a:lnTo>
                  <a:pt x="469153" y="108783"/>
                </a:lnTo>
                <a:lnTo>
                  <a:pt x="466825" y="98591"/>
                </a:lnTo>
                <a:lnTo>
                  <a:pt x="442981" y="53787"/>
                </a:lnTo>
                <a:lnTo>
                  <a:pt x="412904" y="25381"/>
                </a:lnTo>
                <a:lnTo>
                  <a:pt x="367744" y="6355"/>
                </a:lnTo>
                <a:lnTo>
                  <a:pt x="326059" y="397"/>
                </a:lnTo>
                <a:lnTo>
                  <a:pt x="310682" y="0"/>
                </a:lnTo>
                <a:close/>
              </a:path>
              <a:path w="496570" h="537210">
                <a:moveTo>
                  <a:pt x="478315" y="312846"/>
                </a:moveTo>
                <a:lnTo>
                  <a:pt x="167396" y="312846"/>
                </a:lnTo>
                <a:lnTo>
                  <a:pt x="256722" y="312898"/>
                </a:lnTo>
                <a:lnTo>
                  <a:pt x="271704" y="313792"/>
                </a:lnTo>
                <a:lnTo>
                  <a:pt x="316661" y="330969"/>
                </a:lnTo>
                <a:lnTo>
                  <a:pt x="330053" y="367043"/>
                </a:lnTo>
                <a:lnTo>
                  <a:pt x="328626" y="378866"/>
                </a:lnTo>
                <a:lnTo>
                  <a:pt x="305148" y="411554"/>
                </a:lnTo>
                <a:lnTo>
                  <a:pt x="252039" y="421599"/>
                </a:lnTo>
                <a:lnTo>
                  <a:pt x="491986" y="421599"/>
                </a:lnTo>
                <a:lnTo>
                  <a:pt x="494361" y="409602"/>
                </a:lnTo>
                <a:lnTo>
                  <a:pt x="495860" y="396379"/>
                </a:lnTo>
                <a:lnTo>
                  <a:pt x="496358" y="382489"/>
                </a:lnTo>
                <a:lnTo>
                  <a:pt x="495684" y="368528"/>
                </a:lnTo>
                <a:lnTo>
                  <a:pt x="493918" y="355233"/>
                </a:lnTo>
                <a:lnTo>
                  <a:pt x="491051" y="342588"/>
                </a:lnTo>
                <a:lnTo>
                  <a:pt x="487074" y="330579"/>
                </a:lnTo>
                <a:lnTo>
                  <a:pt x="481978" y="319191"/>
                </a:lnTo>
                <a:lnTo>
                  <a:pt x="478315" y="312846"/>
                </a:lnTo>
                <a:close/>
              </a:path>
              <a:path w="496570" h="537210">
                <a:moveTo>
                  <a:pt x="469153" y="108783"/>
                </a:moveTo>
                <a:lnTo>
                  <a:pt x="167396" y="108783"/>
                </a:lnTo>
                <a:lnTo>
                  <a:pt x="252481" y="109162"/>
                </a:lnTo>
                <a:lnTo>
                  <a:pt x="265941" y="110889"/>
                </a:lnTo>
                <a:lnTo>
                  <a:pt x="304258" y="136751"/>
                </a:lnTo>
                <a:lnTo>
                  <a:pt x="308457" y="165848"/>
                </a:lnTo>
                <a:lnTo>
                  <a:pt x="305754" y="178391"/>
                </a:lnTo>
                <a:lnTo>
                  <a:pt x="270018" y="207894"/>
                </a:lnTo>
                <a:lnTo>
                  <a:pt x="239542" y="210677"/>
                </a:lnTo>
                <a:lnTo>
                  <a:pt x="445537" y="210677"/>
                </a:lnTo>
                <a:lnTo>
                  <a:pt x="466854" y="166290"/>
                </a:lnTo>
                <a:lnTo>
                  <a:pt x="471046" y="122578"/>
                </a:lnTo>
                <a:lnTo>
                  <a:pt x="469524" y="110408"/>
                </a:lnTo>
                <a:lnTo>
                  <a:pt x="469153" y="108783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944691" y="2983245"/>
            <a:ext cx="496358" cy="537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133923" y="4041114"/>
            <a:ext cx="494665" cy="537210"/>
          </a:xfrm>
          <a:custGeom>
            <a:avLst/>
            <a:gdLst/>
            <a:ahLst/>
            <a:cxnLst/>
            <a:rect l="l" t="t" r="r" b="b"/>
            <a:pathLst>
              <a:path w="494664" h="537210">
                <a:moveTo>
                  <a:pt x="246552" y="0"/>
                </a:moveTo>
                <a:lnTo>
                  <a:pt x="0" y="0"/>
                </a:lnTo>
                <a:lnTo>
                  <a:pt x="0" y="537027"/>
                </a:lnTo>
                <a:lnTo>
                  <a:pt x="248755" y="537018"/>
                </a:lnTo>
                <a:lnTo>
                  <a:pt x="295200" y="533030"/>
                </a:lnTo>
                <a:lnTo>
                  <a:pt x="335061" y="524966"/>
                </a:lnTo>
                <a:lnTo>
                  <a:pt x="381486" y="507599"/>
                </a:lnTo>
                <a:lnTo>
                  <a:pt x="414289" y="484428"/>
                </a:lnTo>
                <a:lnTo>
                  <a:pt x="442365" y="455721"/>
                </a:lnTo>
                <a:lnTo>
                  <a:pt x="463324" y="423751"/>
                </a:lnTo>
                <a:lnTo>
                  <a:pt x="467756" y="414985"/>
                </a:lnTo>
                <a:lnTo>
                  <a:pt x="165933" y="414985"/>
                </a:lnTo>
                <a:lnTo>
                  <a:pt x="165933" y="121676"/>
                </a:lnTo>
                <a:lnTo>
                  <a:pt x="465876" y="121676"/>
                </a:lnTo>
                <a:lnTo>
                  <a:pt x="462491" y="114690"/>
                </a:lnTo>
                <a:lnTo>
                  <a:pt x="441802" y="81440"/>
                </a:lnTo>
                <a:lnTo>
                  <a:pt x="416002" y="52795"/>
                </a:lnTo>
                <a:lnTo>
                  <a:pt x="373175" y="24159"/>
                </a:lnTo>
                <a:lnTo>
                  <a:pt x="328119" y="8075"/>
                </a:lnTo>
                <a:lnTo>
                  <a:pt x="290165" y="2023"/>
                </a:lnTo>
                <a:lnTo>
                  <a:pt x="261719" y="225"/>
                </a:lnTo>
                <a:lnTo>
                  <a:pt x="246552" y="0"/>
                </a:lnTo>
                <a:close/>
              </a:path>
              <a:path w="494664" h="537210">
                <a:moveTo>
                  <a:pt x="465876" y="121676"/>
                </a:moveTo>
                <a:lnTo>
                  <a:pt x="165933" y="121676"/>
                </a:lnTo>
                <a:lnTo>
                  <a:pt x="208180" y="121677"/>
                </a:lnTo>
                <a:lnTo>
                  <a:pt x="223576" y="122225"/>
                </a:lnTo>
                <a:lnTo>
                  <a:pt x="263391" y="130196"/>
                </a:lnTo>
                <a:lnTo>
                  <a:pt x="303150" y="157422"/>
                </a:lnTo>
                <a:lnTo>
                  <a:pt x="319950" y="196044"/>
                </a:lnTo>
                <a:lnTo>
                  <a:pt x="326246" y="237862"/>
                </a:lnTo>
                <a:lnTo>
                  <a:pt x="327354" y="277532"/>
                </a:lnTo>
                <a:lnTo>
                  <a:pt x="327194" y="287289"/>
                </a:lnTo>
                <a:lnTo>
                  <a:pt x="323693" y="327458"/>
                </a:lnTo>
                <a:lnTo>
                  <a:pt x="310811" y="371925"/>
                </a:lnTo>
                <a:lnTo>
                  <a:pt x="273197" y="406750"/>
                </a:lnTo>
                <a:lnTo>
                  <a:pt x="223367" y="414660"/>
                </a:lnTo>
                <a:lnTo>
                  <a:pt x="206562" y="414985"/>
                </a:lnTo>
                <a:lnTo>
                  <a:pt x="467756" y="414985"/>
                </a:lnTo>
                <a:lnTo>
                  <a:pt x="483903" y="370724"/>
                </a:lnTo>
                <a:lnTo>
                  <a:pt x="491557" y="322288"/>
                </a:lnTo>
                <a:lnTo>
                  <a:pt x="493924" y="277532"/>
                </a:lnTo>
                <a:lnTo>
                  <a:pt x="494074" y="260870"/>
                </a:lnTo>
                <a:lnTo>
                  <a:pt x="493723" y="248010"/>
                </a:lnTo>
                <a:lnTo>
                  <a:pt x="488486" y="197640"/>
                </a:lnTo>
                <a:lnTo>
                  <a:pt x="480343" y="160279"/>
                </a:lnTo>
                <a:lnTo>
                  <a:pt x="467878" y="125808"/>
                </a:lnTo>
                <a:lnTo>
                  <a:pt x="465876" y="121676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133923" y="4041114"/>
            <a:ext cx="494074" cy="537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324778" y="4456099"/>
            <a:ext cx="59055" cy="122555"/>
          </a:xfrm>
          <a:custGeom>
            <a:avLst/>
            <a:gdLst/>
            <a:ahLst/>
            <a:cxnLst/>
            <a:rect l="l" t="t" r="r" b="b"/>
            <a:pathLst>
              <a:path w="59054" h="122554">
                <a:moveTo>
                  <a:pt x="58857" y="122006"/>
                </a:move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33923" y="4041154"/>
            <a:ext cx="166370" cy="363855"/>
          </a:xfrm>
          <a:custGeom>
            <a:avLst/>
            <a:gdLst/>
            <a:ahLst/>
            <a:cxnLst/>
            <a:rect l="l" t="t" r="r" b="b"/>
            <a:pathLst>
              <a:path w="166370" h="363854">
                <a:moveTo>
                  <a:pt x="165932" y="363283"/>
                </a:moveTo>
                <a:lnTo>
                  <a:pt x="145180" y="320265"/>
                </a:lnTo>
                <a:lnTo>
                  <a:pt x="36690" y="84113"/>
                </a:ln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715573" y="4041114"/>
            <a:ext cx="496570" cy="537210"/>
          </a:xfrm>
          <a:custGeom>
            <a:avLst/>
            <a:gdLst/>
            <a:ahLst/>
            <a:cxnLst/>
            <a:rect l="l" t="t" r="r" b="b"/>
            <a:pathLst>
              <a:path w="496570" h="537210">
                <a:moveTo>
                  <a:pt x="310682" y="0"/>
                </a:moveTo>
                <a:lnTo>
                  <a:pt x="0" y="0"/>
                </a:lnTo>
                <a:lnTo>
                  <a:pt x="0" y="537027"/>
                </a:lnTo>
                <a:lnTo>
                  <a:pt x="287784" y="537017"/>
                </a:lnTo>
                <a:lnTo>
                  <a:pt x="329997" y="533426"/>
                </a:lnTo>
                <a:lnTo>
                  <a:pt x="379906" y="526619"/>
                </a:lnTo>
                <a:lnTo>
                  <a:pt x="425168" y="511341"/>
                </a:lnTo>
                <a:lnTo>
                  <a:pt x="463187" y="478875"/>
                </a:lnTo>
                <a:lnTo>
                  <a:pt x="483894" y="445757"/>
                </a:lnTo>
                <a:lnTo>
                  <a:pt x="491970" y="421599"/>
                </a:lnTo>
                <a:lnTo>
                  <a:pt x="167396" y="421599"/>
                </a:lnTo>
                <a:lnTo>
                  <a:pt x="167396" y="312846"/>
                </a:lnTo>
                <a:lnTo>
                  <a:pt x="478312" y="312846"/>
                </a:lnTo>
                <a:lnTo>
                  <a:pt x="475759" y="308421"/>
                </a:lnTo>
                <a:lnTo>
                  <a:pt x="440440" y="273016"/>
                </a:lnTo>
                <a:lnTo>
                  <a:pt x="407138" y="252791"/>
                </a:lnTo>
                <a:lnTo>
                  <a:pt x="395780" y="246826"/>
                </a:lnTo>
                <a:lnTo>
                  <a:pt x="407203" y="241428"/>
                </a:lnTo>
                <a:lnTo>
                  <a:pt x="417876" y="235143"/>
                </a:lnTo>
                <a:lnTo>
                  <a:pt x="427948" y="227797"/>
                </a:lnTo>
                <a:lnTo>
                  <a:pt x="437567" y="219220"/>
                </a:lnTo>
                <a:lnTo>
                  <a:pt x="445539" y="210677"/>
                </a:lnTo>
                <a:lnTo>
                  <a:pt x="167396" y="210677"/>
                </a:lnTo>
                <a:lnTo>
                  <a:pt x="167396" y="108783"/>
                </a:lnTo>
                <a:lnTo>
                  <a:pt x="469153" y="108783"/>
                </a:lnTo>
                <a:lnTo>
                  <a:pt x="466825" y="98591"/>
                </a:lnTo>
                <a:lnTo>
                  <a:pt x="442981" y="53787"/>
                </a:lnTo>
                <a:lnTo>
                  <a:pt x="412904" y="25381"/>
                </a:lnTo>
                <a:lnTo>
                  <a:pt x="367744" y="6355"/>
                </a:lnTo>
                <a:lnTo>
                  <a:pt x="326059" y="397"/>
                </a:lnTo>
                <a:lnTo>
                  <a:pt x="310682" y="0"/>
                </a:lnTo>
                <a:close/>
              </a:path>
              <a:path w="496570" h="537210">
                <a:moveTo>
                  <a:pt x="478312" y="312846"/>
                </a:moveTo>
                <a:lnTo>
                  <a:pt x="167396" y="312846"/>
                </a:lnTo>
                <a:lnTo>
                  <a:pt x="256710" y="312897"/>
                </a:lnTo>
                <a:lnTo>
                  <a:pt x="271685" y="313791"/>
                </a:lnTo>
                <a:lnTo>
                  <a:pt x="316655" y="330964"/>
                </a:lnTo>
                <a:lnTo>
                  <a:pt x="330054" y="367034"/>
                </a:lnTo>
                <a:lnTo>
                  <a:pt x="328627" y="378859"/>
                </a:lnTo>
                <a:lnTo>
                  <a:pt x="305151" y="411544"/>
                </a:lnTo>
                <a:lnTo>
                  <a:pt x="252039" y="421599"/>
                </a:lnTo>
                <a:lnTo>
                  <a:pt x="491970" y="421599"/>
                </a:lnTo>
                <a:lnTo>
                  <a:pt x="494337" y="409620"/>
                </a:lnTo>
                <a:lnTo>
                  <a:pt x="495832" y="396400"/>
                </a:lnTo>
                <a:lnTo>
                  <a:pt x="496328" y="382515"/>
                </a:lnTo>
                <a:lnTo>
                  <a:pt x="495657" y="368549"/>
                </a:lnTo>
                <a:lnTo>
                  <a:pt x="493897" y="355250"/>
                </a:lnTo>
                <a:lnTo>
                  <a:pt x="491037" y="342601"/>
                </a:lnTo>
                <a:lnTo>
                  <a:pt x="487067" y="330590"/>
                </a:lnTo>
                <a:lnTo>
                  <a:pt x="481978" y="319201"/>
                </a:lnTo>
                <a:lnTo>
                  <a:pt x="478312" y="312846"/>
                </a:lnTo>
                <a:close/>
              </a:path>
              <a:path w="496570" h="537210">
                <a:moveTo>
                  <a:pt x="469153" y="108783"/>
                </a:moveTo>
                <a:lnTo>
                  <a:pt x="167396" y="108783"/>
                </a:lnTo>
                <a:lnTo>
                  <a:pt x="252505" y="109164"/>
                </a:lnTo>
                <a:lnTo>
                  <a:pt x="265958" y="110892"/>
                </a:lnTo>
                <a:lnTo>
                  <a:pt x="304287" y="136762"/>
                </a:lnTo>
                <a:lnTo>
                  <a:pt x="308486" y="165859"/>
                </a:lnTo>
                <a:lnTo>
                  <a:pt x="305780" y="178398"/>
                </a:lnTo>
                <a:lnTo>
                  <a:pt x="270018" y="207894"/>
                </a:lnTo>
                <a:lnTo>
                  <a:pt x="239542" y="210677"/>
                </a:lnTo>
                <a:lnTo>
                  <a:pt x="445539" y="210677"/>
                </a:lnTo>
                <a:lnTo>
                  <a:pt x="466854" y="166290"/>
                </a:lnTo>
                <a:lnTo>
                  <a:pt x="471046" y="122578"/>
                </a:lnTo>
                <a:lnTo>
                  <a:pt x="469524" y="110408"/>
                </a:lnTo>
                <a:lnTo>
                  <a:pt x="469153" y="108783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715572" y="4041114"/>
            <a:ext cx="496328" cy="537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508105" y="5090061"/>
            <a:ext cx="522605" cy="555625"/>
          </a:xfrm>
          <a:custGeom>
            <a:avLst/>
            <a:gdLst/>
            <a:ahLst/>
            <a:cxnLst/>
            <a:rect l="l" t="t" r="r" b="b"/>
            <a:pathLst>
              <a:path w="522605" h="555625">
                <a:moveTo>
                  <a:pt x="258216" y="0"/>
                </a:moveTo>
                <a:lnTo>
                  <a:pt x="215042" y="3594"/>
                </a:lnTo>
                <a:lnTo>
                  <a:pt x="175531" y="11766"/>
                </a:lnTo>
                <a:lnTo>
                  <a:pt x="128492" y="29841"/>
                </a:lnTo>
                <a:lnTo>
                  <a:pt x="87840" y="56192"/>
                </a:lnTo>
                <a:lnTo>
                  <a:pt x="54409" y="90136"/>
                </a:lnTo>
                <a:lnTo>
                  <a:pt x="29234" y="130590"/>
                </a:lnTo>
                <a:lnTo>
                  <a:pt x="11848" y="177784"/>
                </a:lnTo>
                <a:lnTo>
                  <a:pt x="3868" y="217735"/>
                </a:lnTo>
                <a:lnTo>
                  <a:pt x="241" y="261570"/>
                </a:lnTo>
                <a:lnTo>
                  <a:pt x="0" y="277047"/>
                </a:lnTo>
                <a:lnTo>
                  <a:pt x="226" y="291082"/>
                </a:lnTo>
                <a:lnTo>
                  <a:pt x="3534" y="331502"/>
                </a:lnTo>
                <a:lnTo>
                  <a:pt x="14272" y="380692"/>
                </a:lnTo>
                <a:lnTo>
                  <a:pt x="33082" y="426730"/>
                </a:lnTo>
                <a:lnTo>
                  <a:pt x="53591" y="459974"/>
                </a:lnTo>
                <a:lnTo>
                  <a:pt x="79119" y="489559"/>
                </a:lnTo>
                <a:lnTo>
                  <a:pt x="118468" y="520308"/>
                </a:lnTo>
                <a:lnTo>
                  <a:pt x="161565" y="539826"/>
                </a:lnTo>
                <a:lnTo>
                  <a:pt x="209044" y="550609"/>
                </a:lnTo>
                <a:lnTo>
                  <a:pt x="249921" y="554657"/>
                </a:lnTo>
                <a:lnTo>
                  <a:pt x="279696" y="555428"/>
                </a:lnTo>
                <a:lnTo>
                  <a:pt x="293790" y="555206"/>
                </a:lnTo>
                <a:lnTo>
                  <a:pt x="333458" y="551888"/>
                </a:lnTo>
                <a:lnTo>
                  <a:pt x="381639" y="540548"/>
                </a:lnTo>
                <a:lnTo>
                  <a:pt x="424966" y="519916"/>
                </a:lnTo>
                <a:lnTo>
                  <a:pt x="463341" y="487135"/>
                </a:lnTo>
                <a:lnTo>
                  <a:pt x="488546" y="454830"/>
                </a:lnTo>
                <a:lnTo>
                  <a:pt x="501655" y="430529"/>
                </a:lnTo>
                <a:lnTo>
                  <a:pt x="259236" y="430529"/>
                </a:lnTo>
                <a:lnTo>
                  <a:pt x="245837" y="428703"/>
                </a:lnTo>
                <a:lnTo>
                  <a:pt x="200958" y="405593"/>
                </a:lnTo>
                <a:lnTo>
                  <a:pt x="178807" y="370406"/>
                </a:lnTo>
                <a:lnTo>
                  <a:pt x="168615" y="320405"/>
                </a:lnTo>
                <a:lnTo>
                  <a:pt x="166332" y="269505"/>
                </a:lnTo>
                <a:lnTo>
                  <a:pt x="166810" y="254849"/>
                </a:lnTo>
                <a:lnTo>
                  <a:pt x="171969" y="215294"/>
                </a:lnTo>
                <a:lnTo>
                  <a:pt x="189397" y="170262"/>
                </a:lnTo>
                <a:lnTo>
                  <a:pt x="225242" y="135720"/>
                </a:lnTo>
                <a:lnTo>
                  <a:pt x="263267" y="124736"/>
                </a:lnTo>
                <a:lnTo>
                  <a:pt x="278019" y="124012"/>
                </a:lnTo>
                <a:lnTo>
                  <a:pt x="499602" y="124012"/>
                </a:lnTo>
                <a:lnTo>
                  <a:pt x="497814" y="120388"/>
                </a:lnTo>
                <a:lnTo>
                  <a:pt x="470017" y="78459"/>
                </a:lnTo>
                <a:lnTo>
                  <a:pt x="433320" y="43143"/>
                </a:lnTo>
                <a:lnTo>
                  <a:pt x="394034" y="20756"/>
                </a:lnTo>
                <a:lnTo>
                  <a:pt x="348038" y="7377"/>
                </a:lnTo>
                <a:lnTo>
                  <a:pt x="306559" y="1783"/>
                </a:lnTo>
                <a:lnTo>
                  <a:pt x="275142" y="170"/>
                </a:lnTo>
                <a:lnTo>
                  <a:pt x="258216" y="0"/>
                </a:lnTo>
                <a:close/>
              </a:path>
              <a:path w="522605" h="555625">
                <a:moveTo>
                  <a:pt x="376964" y="326493"/>
                </a:moveTo>
                <a:lnTo>
                  <a:pt x="363468" y="368687"/>
                </a:lnTo>
                <a:lnTo>
                  <a:pt x="335315" y="410256"/>
                </a:lnTo>
                <a:lnTo>
                  <a:pt x="291827" y="428487"/>
                </a:lnTo>
                <a:lnTo>
                  <a:pt x="259236" y="430529"/>
                </a:lnTo>
                <a:lnTo>
                  <a:pt x="501655" y="430529"/>
                </a:lnTo>
                <a:lnTo>
                  <a:pt x="518843" y="384130"/>
                </a:lnTo>
                <a:lnTo>
                  <a:pt x="522374" y="370537"/>
                </a:lnTo>
                <a:lnTo>
                  <a:pt x="376964" y="326493"/>
                </a:lnTo>
                <a:close/>
              </a:path>
              <a:path w="522605" h="555625">
                <a:moveTo>
                  <a:pt x="499602" y="124012"/>
                </a:moveTo>
                <a:lnTo>
                  <a:pt x="278019" y="124012"/>
                </a:lnTo>
                <a:lnTo>
                  <a:pt x="289611" y="124918"/>
                </a:lnTo>
                <a:lnTo>
                  <a:pt x="301310" y="127334"/>
                </a:lnTo>
                <a:lnTo>
                  <a:pt x="337316" y="145190"/>
                </a:lnTo>
                <a:lnTo>
                  <a:pt x="365686" y="185029"/>
                </a:lnTo>
                <a:lnTo>
                  <a:pt x="370712" y="199483"/>
                </a:lnTo>
                <a:lnTo>
                  <a:pt x="513757" y="156800"/>
                </a:lnTo>
                <a:lnTo>
                  <a:pt x="508861" y="144158"/>
                </a:lnTo>
                <a:lnTo>
                  <a:pt x="503555" y="132026"/>
                </a:lnTo>
                <a:lnTo>
                  <a:pt x="499602" y="124012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508105" y="5090061"/>
            <a:ext cx="522374" cy="555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090225" y="5089877"/>
            <a:ext cx="556895" cy="555625"/>
          </a:xfrm>
          <a:custGeom>
            <a:avLst/>
            <a:gdLst/>
            <a:ahLst/>
            <a:cxnLst/>
            <a:rect l="l" t="t" r="r" b="b"/>
            <a:pathLst>
              <a:path w="556894" h="555625">
                <a:moveTo>
                  <a:pt x="274590" y="0"/>
                </a:moveTo>
                <a:lnTo>
                  <a:pt x="230862" y="2496"/>
                </a:lnTo>
                <a:lnTo>
                  <a:pt x="190605" y="9496"/>
                </a:lnTo>
                <a:lnTo>
                  <a:pt x="153786" y="21035"/>
                </a:lnTo>
                <a:lnTo>
                  <a:pt x="109985" y="43544"/>
                </a:lnTo>
                <a:lnTo>
                  <a:pt x="72160" y="74274"/>
                </a:lnTo>
                <a:lnTo>
                  <a:pt x="42184" y="111839"/>
                </a:lnTo>
                <a:lnTo>
                  <a:pt x="20177" y="155781"/>
                </a:lnTo>
                <a:lnTo>
                  <a:pt x="8912" y="192919"/>
                </a:lnTo>
                <a:lnTo>
                  <a:pt x="2147" y="233639"/>
                </a:lnTo>
                <a:lnTo>
                  <a:pt x="0" y="285612"/>
                </a:lnTo>
                <a:lnTo>
                  <a:pt x="77" y="291093"/>
                </a:lnTo>
                <a:lnTo>
                  <a:pt x="3342" y="332174"/>
                </a:lnTo>
                <a:lnTo>
                  <a:pt x="10756" y="370111"/>
                </a:lnTo>
                <a:lnTo>
                  <a:pt x="27280" y="416141"/>
                </a:lnTo>
                <a:lnTo>
                  <a:pt x="52618" y="458347"/>
                </a:lnTo>
                <a:lnTo>
                  <a:pt x="86517" y="494594"/>
                </a:lnTo>
                <a:lnTo>
                  <a:pt x="118063" y="517296"/>
                </a:lnTo>
                <a:lnTo>
                  <a:pt x="152374" y="534508"/>
                </a:lnTo>
                <a:lnTo>
                  <a:pt x="196137" y="546831"/>
                </a:lnTo>
                <a:lnTo>
                  <a:pt x="234764" y="552453"/>
                </a:lnTo>
                <a:lnTo>
                  <a:pt x="279343" y="554956"/>
                </a:lnTo>
                <a:lnTo>
                  <a:pt x="295676" y="555095"/>
                </a:lnTo>
                <a:lnTo>
                  <a:pt x="309121" y="554531"/>
                </a:lnTo>
                <a:lnTo>
                  <a:pt x="347691" y="550175"/>
                </a:lnTo>
                <a:lnTo>
                  <a:pt x="396029" y="537564"/>
                </a:lnTo>
                <a:lnTo>
                  <a:pt x="442441" y="516246"/>
                </a:lnTo>
                <a:lnTo>
                  <a:pt x="481335" y="485777"/>
                </a:lnTo>
                <a:lnTo>
                  <a:pt x="506224" y="456743"/>
                </a:lnTo>
                <a:lnTo>
                  <a:pt x="522660" y="430993"/>
                </a:lnTo>
                <a:lnTo>
                  <a:pt x="272690" y="430993"/>
                </a:lnTo>
                <a:lnTo>
                  <a:pt x="259350" y="429789"/>
                </a:lnTo>
                <a:lnTo>
                  <a:pt x="212761" y="410627"/>
                </a:lnTo>
                <a:lnTo>
                  <a:pt x="182202" y="373502"/>
                </a:lnTo>
                <a:lnTo>
                  <a:pt x="168928" y="325463"/>
                </a:lnTo>
                <a:lnTo>
                  <a:pt x="165964" y="280018"/>
                </a:lnTo>
                <a:lnTo>
                  <a:pt x="165951" y="277939"/>
                </a:lnTo>
                <a:lnTo>
                  <a:pt x="166241" y="262841"/>
                </a:lnTo>
                <a:lnTo>
                  <a:pt x="171050" y="220278"/>
                </a:lnTo>
                <a:lnTo>
                  <a:pt x="187498" y="174867"/>
                </a:lnTo>
                <a:lnTo>
                  <a:pt x="219078" y="141393"/>
                </a:lnTo>
                <a:lnTo>
                  <a:pt x="268922" y="126419"/>
                </a:lnTo>
                <a:lnTo>
                  <a:pt x="284653" y="125863"/>
                </a:lnTo>
                <a:lnTo>
                  <a:pt x="523302" y="125863"/>
                </a:lnTo>
                <a:lnTo>
                  <a:pt x="518556" y="117372"/>
                </a:lnTo>
                <a:lnTo>
                  <a:pt x="489034" y="77633"/>
                </a:lnTo>
                <a:lnTo>
                  <a:pt x="452926" y="46472"/>
                </a:lnTo>
                <a:lnTo>
                  <a:pt x="410634" y="23709"/>
                </a:lnTo>
                <a:lnTo>
                  <a:pt x="374440" y="11616"/>
                </a:lnTo>
                <a:lnTo>
                  <a:pt x="334323" y="3791"/>
                </a:lnTo>
                <a:lnTo>
                  <a:pt x="290201" y="236"/>
                </a:lnTo>
                <a:lnTo>
                  <a:pt x="274590" y="0"/>
                </a:lnTo>
                <a:close/>
              </a:path>
              <a:path w="556894" h="555625">
                <a:moveTo>
                  <a:pt x="523302" y="125863"/>
                </a:moveTo>
                <a:lnTo>
                  <a:pt x="284653" y="125863"/>
                </a:lnTo>
                <a:lnTo>
                  <a:pt x="297730" y="127213"/>
                </a:lnTo>
                <a:lnTo>
                  <a:pt x="310133" y="129895"/>
                </a:lnTo>
                <a:lnTo>
                  <a:pt x="354230" y="155443"/>
                </a:lnTo>
                <a:lnTo>
                  <a:pt x="378776" y="193762"/>
                </a:lnTo>
                <a:lnTo>
                  <a:pt x="387534" y="231277"/>
                </a:lnTo>
                <a:lnTo>
                  <a:pt x="390419" y="280018"/>
                </a:lnTo>
                <a:lnTo>
                  <a:pt x="389868" y="296151"/>
                </a:lnTo>
                <a:lnTo>
                  <a:pt x="384708" y="339023"/>
                </a:lnTo>
                <a:lnTo>
                  <a:pt x="369133" y="383362"/>
                </a:lnTo>
                <a:lnTo>
                  <a:pt x="338802" y="415557"/>
                </a:lnTo>
                <a:lnTo>
                  <a:pt x="302968" y="428567"/>
                </a:lnTo>
                <a:lnTo>
                  <a:pt x="272690" y="430993"/>
                </a:lnTo>
                <a:lnTo>
                  <a:pt x="522660" y="430993"/>
                </a:lnTo>
                <a:lnTo>
                  <a:pt x="540351" y="390149"/>
                </a:lnTo>
                <a:lnTo>
                  <a:pt x="551438" y="341858"/>
                </a:lnTo>
                <a:lnTo>
                  <a:pt x="555599" y="300452"/>
                </a:lnTo>
                <a:lnTo>
                  <a:pt x="556389" y="270236"/>
                </a:lnTo>
                <a:lnTo>
                  <a:pt x="556034" y="255466"/>
                </a:lnTo>
                <a:lnTo>
                  <a:pt x="551980" y="213431"/>
                </a:lnTo>
                <a:lnTo>
                  <a:pt x="543360" y="174733"/>
                </a:lnTo>
                <a:lnTo>
                  <a:pt x="524579" y="128148"/>
                </a:lnTo>
                <a:lnTo>
                  <a:pt x="523302" y="125863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090225" y="5089878"/>
            <a:ext cx="556389" cy="555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737021" y="5098984"/>
            <a:ext cx="513715" cy="537210"/>
          </a:xfrm>
          <a:custGeom>
            <a:avLst/>
            <a:gdLst/>
            <a:ahLst/>
            <a:cxnLst/>
            <a:rect l="l" t="t" r="r" b="b"/>
            <a:pathLst>
              <a:path w="513714" h="537210">
                <a:moveTo>
                  <a:pt x="155030" y="0"/>
                </a:moveTo>
                <a:lnTo>
                  <a:pt x="0" y="0"/>
                </a:lnTo>
                <a:lnTo>
                  <a:pt x="0" y="537027"/>
                </a:lnTo>
                <a:lnTo>
                  <a:pt x="156030" y="537027"/>
                </a:lnTo>
                <a:lnTo>
                  <a:pt x="156030" y="242194"/>
                </a:lnTo>
                <a:lnTo>
                  <a:pt x="319857" y="242194"/>
                </a:lnTo>
                <a:lnTo>
                  <a:pt x="155030" y="0"/>
                </a:lnTo>
                <a:close/>
              </a:path>
              <a:path w="513714" h="537210">
                <a:moveTo>
                  <a:pt x="319857" y="242194"/>
                </a:moveTo>
                <a:lnTo>
                  <a:pt x="156030" y="242194"/>
                </a:lnTo>
                <a:lnTo>
                  <a:pt x="357216" y="537027"/>
                </a:lnTo>
                <a:lnTo>
                  <a:pt x="513609" y="537027"/>
                </a:lnTo>
                <a:lnTo>
                  <a:pt x="513609" y="297088"/>
                </a:lnTo>
                <a:lnTo>
                  <a:pt x="357216" y="297088"/>
                </a:lnTo>
                <a:lnTo>
                  <a:pt x="319857" y="242194"/>
                </a:lnTo>
                <a:close/>
              </a:path>
              <a:path w="513714" h="537210">
                <a:moveTo>
                  <a:pt x="513609" y="0"/>
                </a:moveTo>
                <a:lnTo>
                  <a:pt x="357216" y="0"/>
                </a:lnTo>
                <a:lnTo>
                  <a:pt x="357216" y="297088"/>
                </a:lnTo>
                <a:lnTo>
                  <a:pt x="513609" y="297088"/>
                </a:lnTo>
                <a:lnTo>
                  <a:pt x="513609" y="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737021" y="5098984"/>
            <a:ext cx="513609" cy="5370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361913" y="5098984"/>
            <a:ext cx="513715" cy="537210"/>
          </a:xfrm>
          <a:custGeom>
            <a:avLst/>
            <a:gdLst/>
            <a:ahLst/>
            <a:cxnLst/>
            <a:rect l="l" t="t" r="r" b="b"/>
            <a:pathLst>
              <a:path w="513714" h="537210">
                <a:moveTo>
                  <a:pt x="155051" y="0"/>
                </a:moveTo>
                <a:lnTo>
                  <a:pt x="0" y="0"/>
                </a:lnTo>
                <a:lnTo>
                  <a:pt x="0" y="537027"/>
                </a:lnTo>
                <a:lnTo>
                  <a:pt x="156027" y="537027"/>
                </a:lnTo>
                <a:lnTo>
                  <a:pt x="156027" y="242194"/>
                </a:lnTo>
                <a:lnTo>
                  <a:pt x="319844" y="242194"/>
                </a:lnTo>
                <a:lnTo>
                  <a:pt x="155051" y="0"/>
                </a:lnTo>
                <a:close/>
              </a:path>
              <a:path w="513714" h="537210">
                <a:moveTo>
                  <a:pt x="319844" y="242194"/>
                </a:moveTo>
                <a:lnTo>
                  <a:pt x="156027" y="242194"/>
                </a:lnTo>
                <a:lnTo>
                  <a:pt x="357195" y="537027"/>
                </a:lnTo>
                <a:lnTo>
                  <a:pt x="513618" y="537027"/>
                </a:lnTo>
                <a:lnTo>
                  <a:pt x="513618" y="297088"/>
                </a:lnTo>
                <a:lnTo>
                  <a:pt x="357195" y="297088"/>
                </a:lnTo>
                <a:lnTo>
                  <a:pt x="319844" y="242194"/>
                </a:lnTo>
                <a:close/>
              </a:path>
              <a:path w="513714" h="537210">
                <a:moveTo>
                  <a:pt x="513618" y="0"/>
                </a:moveTo>
                <a:lnTo>
                  <a:pt x="357195" y="0"/>
                </a:lnTo>
                <a:lnTo>
                  <a:pt x="357195" y="297088"/>
                </a:lnTo>
                <a:lnTo>
                  <a:pt x="513618" y="297088"/>
                </a:lnTo>
                <a:lnTo>
                  <a:pt x="513618" y="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361913" y="5098984"/>
            <a:ext cx="513618" cy="537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819788" y="5396072"/>
            <a:ext cx="55880" cy="97790"/>
          </a:xfrm>
          <a:custGeom>
            <a:avLst/>
            <a:gdLst/>
            <a:ahLst/>
            <a:cxnLst/>
            <a:rect l="l" t="t" r="r" b="b"/>
            <a:pathLst>
              <a:path w="55879" h="97789">
                <a:moveTo>
                  <a:pt x="55743" y="97418"/>
                </a:moveTo>
                <a:lnTo>
                  <a:pt x="53776" y="94100"/>
                </a:lnTo>
                <a:lnTo>
                  <a:pt x="0" y="0"/>
                </a:lnTo>
              </a:path>
              <a:path w="55879" h="97789">
                <a:moveTo>
                  <a:pt x="0" y="0"/>
                </a:move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719108" y="5217886"/>
            <a:ext cx="100965" cy="178435"/>
          </a:xfrm>
          <a:custGeom>
            <a:avLst/>
            <a:gdLst/>
            <a:ahLst/>
            <a:cxnLst/>
            <a:rect l="l" t="t" r="r" b="b"/>
            <a:pathLst>
              <a:path w="100964" h="178435">
                <a:moveTo>
                  <a:pt x="100679" y="178185"/>
                </a:moveTo>
                <a:lnTo>
                  <a:pt x="29125" y="52976"/>
                </a:lnTo>
                <a:lnTo>
                  <a:pt x="0" y="0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985443" y="5514213"/>
            <a:ext cx="452755" cy="121920"/>
          </a:xfrm>
          <a:custGeom>
            <a:avLst/>
            <a:gdLst/>
            <a:ahLst/>
            <a:cxnLst/>
            <a:rect l="l" t="t" r="r" b="b"/>
            <a:pathLst>
              <a:path w="452754" h="121920">
                <a:moveTo>
                  <a:pt x="0" y="121919"/>
                </a:moveTo>
                <a:lnTo>
                  <a:pt x="452719" y="121919"/>
                </a:lnTo>
                <a:lnTo>
                  <a:pt x="452719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985443" y="5408803"/>
            <a:ext cx="166370" cy="105410"/>
          </a:xfrm>
          <a:custGeom>
            <a:avLst/>
            <a:gdLst/>
            <a:ahLst/>
            <a:cxnLst/>
            <a:rect l="l" t="t" r="r" b="b"/>
            <a:pathLst>
              <a:path w="166370" h="105410">
                <a:moveTo>
                  <a:pt x="0" y="105410"/>
                </a:moveTo>
                <a:lnTo>
                  <a:pt x="166268" y="105410"/>
                </a:lnTo>
                <a:lnTo>
                  <a:pt x="166268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985443" y="5299583"/>
            <a:ext cx="424815" cy="109220"/>
          </a:xfrm>
          <a:custGeom>
            <a:avLst/>
            <a:gdLst/>
            <a:ahLst/>
            <a:cxnLst/>
            <a:rect l="l" t="t" r="r" b="b"/>
            <a:pathLst>
              <a:path w="424814" h="109220">
                <a:moveTo>
                  <a:pt x="0" y="109219"/>
                </a:moveTo>
                <a:lnTo>
                  <a:pt x="424464" y="109219"/>
                </a:lnTo>
                <a:lnTo>
                  <a:pt x="424464" y="0"/>
                </a:lnTo>
                <a:lnTo>
                  <a:pt x="0" y="0"/>
                </a:lnTo>
                <a:lnTo>
                  <a:pt x="0" y="109219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985443" y="5213223"/>
            <a:ext cx="166370" cy="86360"/>
          </a:xfrm>
          <a:custGeom>
            <a:avLst/>
            <a:gdLst/>
            <a:ahLst/>
            <a:cxnLst/>
            <a:rect l="l" t="t" r="r" b="b"/>
            <a:pathLst>
              <a:path w="166370" h="86360">
                <a:moveTo>
                  <a:pt x="0" y="86360"/>
                </a:moveTo>
                <a:lnTo>
                  <a:pt x="166268" y="86360"/>
                </a:lnTo>
                <a:lnTo>
                  <a:pt x="16626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985443" y="5098923"/>
            <a:ext cx="445134" cy="114300"/>
          </a:xfrm>
          <a:custGeom>
            <a:avLst/>
            <a:gdLst/>
            <a:ahLst/>
            <a:cxnLst/>
            <a:rect l="l" t="t" r="r" b="b"/>
            <a:pathLst>
              <a:path w="445135" h="114300">
                <a:moveTo>
                  <a:pt x="0" y="114300"/>
                </a:moveTo>
                <a:lnTo>
                  <a:pt x="444611" y="114300"/>
                </a:lnTo>
                <a:lnTo>
                  <a:pt x="444611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3985442" y="5098984"/>
            <a:ext cx="452719" cy="537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508053" y="5090062"/>
            <a:ext cx="522605" cy="555625"/>
          </a:xfrm>
          <a:custGeom>
            <a:avLst/>
            <a:gdLst/>
            <a:ahLst/>
            <a:cxnLst/>
            <a:rect l="l" t="t" r="r" b="b"/>
            <a:pathLst>
              <a:path w="522604" h="555625">
                <a:moveTo>
                  <a:pt x="258207" y="0"/>
                </a:moveTo>
                <a:lnTo>
                  <a:pt x="215033" y="3596"/>
                </a:lnTo>
                <a:lnTo>
                  <a:pt x="175524" y="11769"/>
                </a:lnTo>
                <a:lnTo>
                  <a:pt x="128490" y="29843"/>
                </a:lnTo>
                <a:lnTo>
                  <a:pt x="87837" y="56193"/>
                </a:lnTo>
                <a:lnTo>
                  <a:pt x="54402" y="90135"/>
                </a:lnTo>
                <a:lnTo>
                  <a:pt x="29228" y="130588"/>
                </a:lnTo>
                <a:lnTo>
                  <a:pt x="11844" y="177783"/>
                </a:lnTo>
                <a:lnTo>
                  <a:pt x="3867" y="217735"/>
                </a:lnTo>
                <a:lnTo>
                  <a:pt x="241" y="261571"/>
                </a:lnTo>
                <a:lnTo>
                  <a:pt x="0" y="277048"/>
                </a:lnTo>
                <a:lnTo>
                  <a:pt x="226" y="291082"/>
                </a:lnTo>
                <a:lnTo>
                  <a:pt x="3536" y="331512"/>
                </a:lnTo>
                <a:lnTo>
                  <a:pt x="14272" y="380692"/>
                </a:lnTo>
                <a:lnTo>
                  <a:pt x="33081" y="426730"/>
                </a:lnTo>
                <a:lnTo>
                  <a:pt x="53589" y="459974"/>
                </a:lnTo>
                <a:lnTo>
                  <a:pt x="79117" y="489559"/>
                </a:lnTo>
                <a:lnTo>
                  <a:pt x="118465" y="520309"/>
                </a:lnTo>
                <a:lnTo>
                  <a:pt x="161561" y="539827"/>
                </a:lnTo>
                <a:lnTo>
                  <a:pt x="209040" y="550609"/>
                </a:lnTo>
                <a:lnTo>
                  <a:pt x="249919" y="554656"/>
                </a:lnTo>
                <a:lnTo>
                  <a:pt x="279696" y="555427"/>
                </a:lnTo>
                <a:lnTo>
                  <a:pt x="293788" y="555205"/>
                </a:lnTo>
                <a:lnTo>
                  <a:pt x="333457" y="551887"/>
                </a:lnTo>
                <a:lnTo>
                  <a:pt x="381643" y="540548"/>
                </a:lnTo>
                <a:lnTo>
                  <a:pt x="424968" y="519915"/>
                </a:lnTo>
                <a:lnTo>
                  <a:pt x="463349" y="487137"/>
                </a:lnTo>
                <a:lnTo>
                  <a:pt x="488550" y="454835"/>
                </a:lnTo>
                <a:lnTo>
                  <a:pt x="501655" y="430528"/>
                </a:lnTo>
                <a:lnTo>
                  <a:pt x="259226" y="430528"/>
                </a:lnTo>
                <a:lnTo>
                  <a:pt x="245828" y="428702"/>
                </a:lnTo>
                <a:lnTo>
                  <a:pt x="200956" y="405590"/>
                </a:lnTo>
                <a:lnTo>
                  <a:pt x="178798" y="370401"/>
                </a:lnTo>
                <a:lnTo>
                  <a:pt x="168614" y="320398"/>
                </a:lnTo>
                <a:lnTo>
                  <a:pt x="166336" y="269496"/>
                </a:lnTo>
                <a:lnTo>
                  <a:pt x="166813" y="254841"/>
                </a:lnTo>
                <a:lnTo>
                  <a:pt x="171973" y="215289"/>
                </a:lnTo>
                <a:lnTo>
                  <a:pt x="189399" y="170254"/>
                </a:lnTo>
                <a:lnTo>
                  <a:pt x="225247" y="135717"/>
                </a:lnTo>
                <a:lnTo>
                  <a:pt x="263267" y="124735"/>
                </a:lnTo>
                <a:lnTo>
                  <a:pt x="278020" y="124011"/>
                </a:lnTo>
                <a:lnTo>
                  <a:pt x="499601" y="124011"/>
                </a:lnTo>
                <a:lnTo>
                  <a:pt x="497813" y="120387"/>
                </a:lnTo>
                <a:lnTo>
                  <a:pt x="470013" y="78457"/>
                </a:lnTo>
                <a:lnTo>
                  <a:pt x="433314" y="43139"/>
                </a:lnTo>
                <a:lnTo>
                  <a:pt x="394030" y="20753"/>
                </a:lnTo>
                <a:lnTo>
                  <a:pt x="348036" y="7376"/>
                </a:lnTo>
                <a:lnTo>
                  <a:pt x="306556" y="1783"/>
                </a:lnTo>
                <a:lnTo>
                  <a:pt x="275135" y="170"/>
                </a:lnTo>
                <a:lnTo>
                  <a:pt x="258207" y="0"/>
                </a:lnTo>
                <a:close/>
              </a:path>
              <a:path w="522604" h="555625">
                <a:moveTo>
                  <a:pt x="376976" y="326492"/>
                </a:moveTo>
                <a:lnTo>
                  <a:pt x="363469" y="368687"/>
                </a:lnTo>
                <a:lnTo>
                  <a:pt x="335314" y="410260"/>
                </a:lnTo>
                <a:lnTo>
                  <a:pt x="291823" y="428487"/>
                </a:lnTo>
                <a:lnTo>
                  <a:pt x="259226" y="430528"/>
                </a:lnTo>
                <a:lnTo>
                  <a:pt x="501655" y="430528"/>
                </a:lnTo>
                <a:lnTo>
                  <a:pt x="518833" y="384130"/>
                </a:lnTo>
                <a:lnTo>
                  <a:pt x="522365" y="370536"/>
                </a:lnTo>
                <a:lnTo>
                  <a:pt x="376976" y="326492"/>
                </a:lnTo>
                <a:close/>
              </a:path>
              <a:path w="522604" h="555625">
                <a:moveTo>
                  <a:pt x="499601" y="124011"/>
                </a:moveTo>
                <a:lnTo>
                  <a:pt x="278020" y="124011"/>
                </a:lnTo>
                <a:lnTo>
                  <a:pt x="289608" y="124917"/>
                </a:lnTo>
                <a:lnTo>
                  <a:pt x="301309" y="127332"/>
                </a:lnTo>
                <a:lnTo>
                  <a:pt x="337318" y="145186"/>
                </a:lnTo>
                <a:lnTo>
                  <a:pt x="365673" y="185024"/>
                </a:lnTo>
                <a:lnTo>
                  <a:pt x="370697" y="199482"/>
                </a:lnTo>
                <a:lnTo>
                  <a:pt x="513750" y="156798"/>
                </a:lnTo>
                <a:lnTo>
                  <a:pt x="508857" y="144156"/>
                </a:lnTo>
                <a:lnTo>
                  <a:pt x="503553" y="132024"/>
                </a:lnTo>
                <a:lnTo>
                  <a:pt x="499601" y="124011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508053" y="5090062"/>
            <a:ext cx="522365" cy="5554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242468" y="5231663"/>
            <a:ext cx="166370" cy="404495"/>
          </a:xfrm>
          <a:custGeom>
            <a:avLst/>
            <a:gdLst/>
            <a:ahLst/>
            <a:cxnLst/>
            <a:rect l="l" t="t" r="r" b="b"/>
            <a:pathLst>
              <a:path w="166370" h="404495">
                <a:moveTo>
                  <a:pt x="165933" y="0"/>
                </a:moveTo>
                <a:lnTo>
                  <a:pt x="0" y="0"/>
                </a:lnTo>
                <a:lnTo>
                  <a:pt x="0" y="404347"/>
                </a:lnTo>
                <a:lnTo>
                  <a:pt x="165933" y="404347"/>
                </a:lnTo>
                <a:lnTo>
                  <a:pt x="165933" y="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5073304" y="5098984"/>
            <a:ext cx="504825" cy="132715"/>
          </a:xfrm>
          <a:custGeom>
            <a:avLst/>
            <a:gdLst/>
            <a:ahLst/>
            <a:cxnLst/>
            <a:rect l="l" t="t" r="r" b="b"/>
            <a:pathLst>
              <a:path w="504825" h="132714">
                <a:moveTo>
                  <a:pt x="504383" y="0"/>
                </a:moveTo>
                <a:lnTo>
                  <a:pt x="0" y="0"/>
                </a:lnTo>
                <a:lnTo>
                  <a:pt x="0" y="132679"/>
                </a:lnTo>
                <a:lnTo>
                  <a:pt x="504383" y="132679"/>
                </a:lnTo>
                <a:lnTo>
                  <a:pt x="504383" y="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5073304" y="5098984"/>
            <a:ext cx="504383" cy="5370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090225" y="2983245"/>
            <a:ext cx="1785620" cy="2661920"/>
          </a:xfrm>
          <a:custGeom>
            <a:avLst/>
            <a:gdLst/>
            <a:ahLst/>
            <a:cxnLst/>
            <a:rect l="l" t="t" r="r" b="b"/>
            <a:pathLst>
              <a:path w="1785620" h="2661920">
                <a:moveTo>
                  <a:pt x="631376" y="0"/>
                </a:moveTo>
                <a:lnTo>
                  <a:pt x="506883" y="0"/>
                </a:lnTo>
                <a:lnTo>
                  <a:pt x="626292" y="537027"/>
                </a:lnTo>
                <a:lnTo>
                  <a:pt x="788942" y="537027"/>
                </a:lnTo>
                <a:lnTo>
                  <a:pt x="803917" y="476895"/>
                </a:lnTo>
                <a:lnTo>
                  <a:pt x="794861" y="453253"/>
                </a:lnTo>
                <a:lnTo>
                  <a:pt x="781346" y="417722"/>
                </a:lnTo>
                <a:lnTo>
                  <a:pt x="767915" y="382107"/>
                </a:lnTo>
                <a:lnTo>
                  <a:pt x="754570" y="346403"/>
                </a:lnTo>
                <a:lnTo>
                  <a:pt x="745723" y="322550"/>
                </a:lnTo>
                <a:lnTo>
                  <a:pt x="737394" y="299953"/>
                </a:lnTo>
                <a:lnTo>
                  <a:pt x="721185" y="299953"/>
                </a:lnTo>
                <a:lnTo>
                  <a:pt x="702489" y="203866"/>
                </a:lnTo>
                <a:lnTo>
                  <a:pt x="693973" y="180034"/>
                </a:lnTo>
                <a:lnTo>
                  <a:pt x="685498" y="156158"/>
                </a:lnTo>
                <a:lnTo>
                  <a:pt x="677064" y="132241"/>
                </a:lnTo>
                <a:lnTo>
                  <a:pt x="668669" y="108283"/>
                </a:lnTo>
                <a:lnTo>
                  <a:pt x="656151" y="72272"/>
                </a:lnTo>
                <a:lnTo>
                  <a:pt x="643720" y="36176"/>
                </a:lnTo>
                <a:lnTo>
                  <a:pt x="631376" y="0"/>
                </a:lnTo>
                <a:close/>
              </a:path>
              <a:path w="1785620" h="2661920">
                <a:moveTo>
                  <a:pt x="728150" y="274716"/>
                </a:moveTo>
                <a:lnTo>
                  <a:pt x="721185" y="299953"/>
                </a:lnTo>
                <a:lnTo>
                  <a:pt x="737394" y="299953"/>
                </a:lnTo>
                <a:lnTo>
                  <a:pt x="728150" y="274716"/>
                </a:lnTo>
                <a:close/>
              </a:path>
              <a:path w="1785620" h="2661920">
                <a:moveTo>
                  <a:pt x="1043697" y="1059301"/>
                </a:moveTo>
                <a:lnTo>
                  <a:pt x="1043697" y="1594896"/>
                </a:lnTo>
                <a:lnTo>
                  <a:pt x="1290250" y="1594896"/>
                </a:lnTo>
                <a:lnTo>
                  <a:pt x="1289474" y="1587091"/>
                </a:lnTo>
                <a:lnTo>
                  <a:pt x="1267170" y="1541502"/>
                </a:lnTo>
                <a:lnTo>
                  <a:pt x="1250525" y="1507219"/>
                </a:lnTo>
                <a:lnTo>
                  <a:pt x="1233953" y="1472854"/>
                </a:lnTo>
                <a:lnTo>
                  <a:pt x="1209630" y="1472854"/>
                </a:lnTo>
                <a:lnTo>
                  <a:pt x="1209630" y="1422013"/>
                </a:lnTo>
                <a:lnTo>
                  <a:pt x="1192639" y="1386135"/>
                </a:lnTo>
                <a:lnTo>
                  <a:pt x="1175735" y="1350170"/>
                </a:lnTo>
                <a:lnTo>
                  <a:pt x="1158920" y="1314119"/>
                </a:lnTo>
                <a:lnTo>
                  <a:pt x="1142193" y="1277981"/>
                </a:lnTo>
                <a:lnTo>
                  <a:pt x="1125555" y="1241755"/>
                </a:lnTo>
                <a:lnTo>
                  <a:pt x="1109005" y="1205441"/>
                </a:lnTo>
                <a:lnTo>
                  <a:pt x="1092544" y="1169039"/>
                </a:lnTo>
                <a:lnTo>
                  <a:pt x="1076172" y="1132549"/>
                </a:lnTo>
                <a:lnTo>
                  <a:pt x="1059890" y="1095970"/>
                </a:lnTo>
                <a:lnTo>
                  <a:pt x="1043697" y="1059301"/>
                </a:lnTo>
                <a:close/>
              </a:path>
              <a:path w="1785620" h="2661920">
                <a:moveTo>
                  <a:pt x="1426739" y="2115738"/>
                </a:moveTo>
                <a:lnTo>
                  <a:pt x="1271687" y="2115738"/>
                </a:lnTo>
                <a:lnTo>
                  <a:pt x="1271687" y="2652765"/>
                </a:lnTo>
                <a:lnTo>
                  <a:pt x="1427714" y="2652765"/>
                </a:lnTo>
                <a:lnTo>
                  <a:pt x="1427714" y="2357932"/>
                </a:lnTo>
                <a:lnTo>
                  <a:pt x="1591531" y="2357932"/>
                </a:lnTo>
                <a:lnTo>
                  <a:pt x="1426739" y="2115738"/>
                </a:lnTo>
                <a:close/>
              </a:path>
              <a:path w="1785620" h="2661920">
                <a:moveTo>
                  <a:pt x="1591531" y="2357932"/>
                </a:moveTo>
                <a:lnTo>
                  <a:pt x="1427714" y="2357932"/>
                </a:lnTo>
                <a:lnTo>
                  <a:pt x="1628882" y="2652765"/>
                </a:lnTo>
                <a:lnTo>
                  <a:pt x="1785306" y="2652765"/>
                </a:lnTo>
                <a:lnTo>
                  <a:pt x="1785306" y="2510241"/>
                </a:lnTo>
                <a:lnTo>
                  <a:pt x="1753649" y="2455636"/>
                </a:lnTo>
                <a:lnTo>
                  <a:pt x="1729041" y="2412827"/>
                </a:lnTo>
                <a:lnTo>
                  <a:pt x="1628882" y="2412827"/>
                </a:lnTo>
                <a:lnTo>
                  <a:pt x="1591531" y="2357932"/>
                </a:lnTo>
                <a:close/>
              </a:path>
              <a:path w="1785620" h="2661920">
                <a:moveTo>
                  <a:pt x="1628882" y="2235372"/>
                </a:moveTo>
                <a:lnTo>
                  <a:pt x="1628882" y="2412827"/>
                </a:lnTo>
                <a:lnTo>
                  <a:pt x="1729041" y="2412827"/>
                </a:lnTo>
                <a:lnTo>
                  <a:pt x="1706511" y="2373390"/>
                </a:lnTo>
                <a:lnTo>
                  <a:pt x="1675318" y="2318326"/>
                </a:lnTo>
                <a:lnTo>
                  <a:pt x="1644314" y="2263072"/>
                </a:lnTo>
                <a:lnTo>
                  <a:pt x="1628882" y="2235372"/>
                </a:lnTo>
                <a:close/>
              </a:path>
              <a:path w="1785620" h="2661920">
                <a:moveTo>
                  <a:pt x="274590" y="2106632"/>
                </a:moveTo>
                <a:lnTo>
                  <a:pt x="230862" y="2109129"/>
                </a:lnTo>
                <a:lnTo>
                  <a:pt x="190605" y="2116129"/>
                </a:lnTo>
                <a:lnTo>
                  <a:pt x="153786" y="2127668"/>
                </a:lnTo>
                <a:lnTo>
                  <a:pt x="109985" y="2150177"/>
                </a:lnTo>
                <a:lnTo>
                  <a:pt x="72160" y="2180906"/>
                </a:lnTo>
                <a:lnTo>
                  <a:pt x="42184" y="2218472"/>
                </a:lnTo>
                <a:lnTo>
                  <a:pt x="20177" y="2262413"/>
                </a:lnTo>
                <a:lnTo>
                  <a:pt x="8912" y="2299551"/>
                </a:lnTo>
                <a:lnTo>
                  <a:pt x="2147" y="2340272"/>
                </a:lnTo>
                <a:lnTo>
                  <a:pt x="0" y="2392244"/>
                </a:lnTo>
                <a:lnTo>
                  <a:pt x="77" y="2397725"/>
                </a:lnTo>
                <a:lnTo>
                  <a:pt x="3342" y="2438806"/>
                </a:lnTo>
                <a:lnTo>
                  <a:pt x="10756" y="2476744"/>
                </a:lnTo>
                <a:lnTo>
                  <a:pt x="27280" y="2522773"/>
                </a:lnTo>
                <a:lnTo>
                  <a:pt x="52618" y="2564979"/>
                </a:lnTo>
                <a:lnTo>
                  <a:pt x="86517" y="2601227"/>
                </a:lnTo>
                <a:lnTo>
                  <a:pt x="118063" y="2623929"/>
                </a:lnTo>
                <a:lnTo>
                  <a:pt x="152374" y="2641141"/>
                </a:lnTo>
                <a:lnTo>
                  <a:pt x="196137" y="2653464"/>
                </a:lnTo>
                <a:lnTo>
                  <a:pt x="234764" y="2659085"/>
                </a:lnTo>
                <a:lnTo>
                  <a:pt x="279343" y="2661589"/>
                </a:lnTo>
                <a:lnTo>
                  <a:pt x="295676" y="2661728"/>
                </a:lnTo>
                <a:lnTo>
                  <a:pt x="309121" y="2661163"/>
                </a:lnTo>
                <a:lnTo>
                  <a:pt x="347691" y="2656808"/>
                </a:lnTo>
                <a:lnTo>
                  <a:pt x="396029" y="2644196"/>
                </a:lnTo>
                <a:lnTo>
                  <a:pt x="442441" y="2622879"/>
                </a:lnTo>
                <a:lnTo>
                  <a:pt x="481335" y="2592409"/>
                </a:lnTo>
                <a:lnTo>
                  <a:pt x="506224" y="2563375"/>
                </a:lnTo>
                <a:lnTo>
                  <a:pt x="522660" y="2537626"/>
                </a:lnTo>
                <a:lnTo>
                  <a:pt x="272690" y="2537626"/>
                </a:lnTo>
                <a:lnTo>
                  <a:pt x="259350" y="2536422"/>
                </a:lnTo>
                <a:lnTo>
                  <a:pt x="212761" y="2517260"/>
                </a:lnTo>
                <a:lnTo>
                  <a:pt x="182202" y="2480135"/>
                </a:lnTo>
                <a:lnTo>
                  <a:pt x="168928" y="2432095"/>
                </a:lnTo>
                <a:lnTo>
                  <a:pt x="165964" y="2386651"/>
                </a:lnTo>
                <a:lnTo>
                  <a:pt x="165951" y="2384572"/>
                </a:lnTo>
                <a:lnTo>
                  <a:pt x="166241" y="2369474"/>
                </a:lnTo>
                <a:lnTo>
                  <a:pt x="171050" y="2326910"/>
                </a:lnTo>
                <a:lnTo>
                  <a:pt x="187498" y="2281500"/>
                </a:lnTo>
                <a:lnTo>
                  <a:pt x="219078" y="2248026"/>
                </a:lnTo>
                <a:lnTo>
                  <a:pt x="268922" y="2233051"/>
                </a:lnTo>
                <a:lnTo>
                  <a:pt x="284653" y="2232496"/>
                </a:lnTo>
                <a:lnTo>
                  <a:pt x="523302" y="2232496"/>
                </a:lnTo>
                <a:lnTo>
                  <a:pt x="518556" y="2224005"/>
                </a:lnTo>
                <a:lnTo>
                  <a:pt x="489034" y="2184266"/>
                </a:lnTo>
                <a:lnTo>
                  <a:pt x="452926" y="2153105"/>
                </a:lnTo>
                <a:lnTo>
                  <a:pt x="410634" y="2130342"/>
                </a:lnTo>
                <a:lnTo>
                  <a:pt x="374440" y="2118248"/>
                </a:lnTo>
                <a:lnTo>
                  <a:pt x="334323" y="2110423"/>
                </a:lnTo>
                <a:lnTo>
                  <a:pt x="290201" y="2106868"/>
                </a:lnTo>
                <a:lnTo>
                  <a:pt x="274590" y="2106632"/>
                </a:lnTo>
                <a:close/>
              </a:path>
              <a:path w="1785620" h="2661920">
                <a:moveTo>
                  <a:pt x="523302" y="2232496"/>
                </a:moveTo>
                <a:lnTo>
                  <a:pt x="284653" y="2232496"/>
                </a:lnTo>
                <a:lnTo>
                  <a:pt x="297730" y="2233845"/>
                </a:lnTo>
                <a:lnTo>
                  <a:pt x="310133" y="2236528"/>
                </a:lnTo>
                <a:lnTo>
                  <a:pt x="354230" y="2262076"/>
                </a:lnTo>
                <a:lnTo>
                  <a:pt x="378776" y="2300395"/>
                </a:lnTo>
                <a:lnTo>
                  <a:pt x="387534" y="2337910"/>
                </a:lnTo>
                <a:lnTo>
                  <a:pt x="390419" y="2386651"/>
                </a:lnTo>
                <a:lnTo>
                  <a:pt x="389868" y="2402783"/>
                </a:lnTo>
                <a:lnTo>
                  <a:pt x="384708" y="2445656"/>
                </a:lnTo>
                <a:lnTo>
                  <a:pt x="369133" y="2489995"/>
                </a:lnTo>
                <a:lnTo>
                  <a:pt x="338802" y="2522190"/>
                </a:lnTo>
                <a:lnTo>
                  <a:pt x="302968" y="2535200"/>
                </a:lnTo>
                <a:lnTo>
                  <a:pt x="272690" y="2537626"/>
                </a:lnTo>
                <a:lnTo>
                  <a:pt x="522660" y="2537626"/>
                </a:lnTo>
                <a:lnTo>
                  <a:pt x="540351" y="2496781"/>
                </a:lnTo>
                <a:lnTo>
                  <a:pt x="551438" y="2448491"/>
                </a:lnTo>
                <a:lnTo>
                  <a:pt x="555599" y="2407085"/>
                </a:lnTo>
                <a:lnTo>
                  <a:pt x="556389" y="2376869"/>
                </a:lnTo>
                <a:lnTo>
                  <a:pt x="556034" y="2362098"/>
                </a:lnTo>
                <a:lnTo>
                  <a:pt x="551980" y="2320064"/>
                </a:lnTo>
                <a:lnTo>
                  <a:pt x="543360" y="2281366"/>
                </a:lnTo>
                <a:lnTo>
                  <a:pt x="524579" y="2234781"/>
                </a:lnTo>
                <a:lnTo>
                  <a:pt x="523302" y="2232496"/>
                </a:lnTo>
                <a:close/>
              </a:path>
              <a:path w="1785620" h="2661920">
                <a:moveTo>
                  <a:pt x="801826" y="2115738"/>
                </a:moveTo>
                <a:lnTo>
                  <a:pt x="646795" y="2115738"/>
                </a:lnTo>
                <a:lnTo>
                  <a:pt x="646795" y="2652765"/>
                </a:lnTo>
                <a:lnTo>
                  <a:pt x="802826" y="2652765"/>
                </a:lnTo>
                <a:lnTo>
                  <a:pt x="802826" y="2357932"/>
                </a:lnTo>
                <a:lnTo>
                  <a:pt x="966653" y="2357932"/>
                </a:lnTo>
                <a:lnTo>
                  <a:pt x="801826" y="2115738"/>
                </a:lnTo>
                <a:close/>
              </a:path>
              <a:path w="1785620" h="2661920">
                <a:moveTo>
                  <a:pt x="966653" y="2357932"/>
                </a:moveTo>
                <a:lnTo>
                  <a:pt x="802826" y="2357932"/>
                </a:lnTo>
                <a:lnTo>
                  <a:pt x="1004012" y="2652765"/>
                </a:lnTo>
                <a:lnTo>
                  <a:pt x="1160405" y="2652765"/>
                </a:lnTo>
                <a:lnTo>
                  <a:pt x="1160405" y="2412827"/>
                </a:lnTo>
                <a:lnTo>
                  <a:pt x="1004012" y="2412827"/>
                </a:lnTo>
                <a:lnTo>
                  <a:pt x="966653" y="2357932"/>
                </a:lnTo>
                <a:close/>
              </a:path>
              <a:path w="1785620" h="2661920">
                <a:moveTo>
                  <a:pt x="1160405" y="2115738"/>
                </a:moveTo>
                <a:lnTo>
                  <a:pt x="1004012" y="2115738"/>
                </a:lnTo>
                <a:lnTo>
                  <a:pt x="1004012" y="2412827"/>
                </a:lnTo>
                <a:lnTo>
                  <a:pt x="1160405" y="2412827"/>
                </a:lnTo>
                <a:lnTo>
                  <a:pt x="1160405" y="2115738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597109" y="2983245"/>
            <a:ext cx="297034" cy="5370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133923" y="4042547"/>
            <a:ext cx="246552" cy="5355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361913" y="5098984"/>
            <a:ext cx="513618" cy="5370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090225" y="5089878"/>
            <a:ext cx="556389" cy="5550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737021" y="5098984"/>
            <a:ext cx="513609" cy="5370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866397" y="3387246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4" h="12064">
                <a:moveTo>
                  <a:pt x="4357" y="11554"/>
                </a:moveTo>
                <a:lnTo>
                  <a:pt x="2228" y="6087"/>
                </a:lnTo>
                <a:lnTo>
                  <a:pt x="9" y="27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775766" y="3139522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1133" y="3193"/>
                </a:moveTo>
                <a:lnTo>
                  <a:pt x="518" y="1513"/>
                </a:lnTo>
                <a:lnTo>
                  <a:pt x="8" y="23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278252" y="4359567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601" y="3408"/>
                </a:moveTo>
                <a:lnTo>
                  <a:pt x="851" y="1853"/>
                </a:lnTo>
                <a:lnTo>
                  <a:pt x="14" y="31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169393" y="412246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696" y="6011"/>
                </a:moveTo>
                <a:lnTo>
                  <a:pt x="1220" y="2798"/>
                </a:lnTo>
                <a:lnTo>
                  <a:pt x="11" y="26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870383" y="5484606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148" y="8885"/>
                </a:moveTo>
                <a:lnTo>
                  <a:pt x="3181" y="5567"/>
                </a:lnTo>
                <a:lnTo>
                  <a:pt x="25" y="45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744399" y="5263888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4" h="15239">
                <a:moveTo>
                  <a:pt x="8185" y="14589"/>
                </a:moveTo>
                <a:lnTo>
                  <a:pt x="3834" y="6974"/>
                </a:lnTo>
                <a:lnTo>
                  <a:pt x="17" y="32"/>
                </a:lnTo>
              </a:path>
            </a:pathLst>
          </a:custGeom>
          <a:ln w="6349">
            <a:solidFill>
              <a:srgbClr val="A5C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2597109" y="2983245"/>
            <a:ext cx="751205" cy="537210"/>
          </a:xfrm>
          <a:custGeom>
            <a:avLst/>
            <a:gdLst/>
            <a:ahLst/>
            <a:cxnLst/>
            <a:rect l="l" t="t" r="r" b="b"/>
            <a:pathLst>
              <a:path w="751204" h="537210">
                <a:moveTo>
                  <a:pt x="0" y="0"/>
                </a:moveTo>
                <a:lnTo>
                  <a:pt x="157532" y="0"/>
                </a:lnTo>
                <a:lnTo>
                  <a:pt x="214301" y="299953"/>
                </a:lnTo>
                <a:lnTo>
                  <a:pt x="297073" y="0"/>
                </a:lnTo>
                <a:lnTo>
                  <a:pt x="454243" y="0"/>
                </a:lnTo>
                <a:lnTo>
                  <a:pt x="537392" y="299953"/>
                </a:lnTo>
                <a:lnTo>
                  <a:pt x="594146" y="0"/>
                </a:lnTo>
                <a:lnTo>
                  <a:pt x="750935" y="0"/>
                </a:lnTo>
                <a:lnTo>
                  <a:pt x="632642" y="537027"/>
                </a:lnTo>
                <a:lnTo>
                  <a:pt x="470001" y="537027"/>
                </a:lnTo>
                <a:lnTo>
                  <a:pt x="375833" y="198942"/>
                </a:lnTo>
                <a:lnTo>
                  <a:pt x="282058" y="537027"/>
                </a:lnTo>
                <a:lnTo>
                  <a:pt x="119408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402299" y="2983245"/>
            <a:ext cx="452755" cy="537210"/>
          </a:xfrm>
          <a:custGeom>
            <a:avLst/>
            <a:gdLst/>
            <a:ahLst/>
            <a:cxnLst/>
            <a:rect l="l" t="t" r="r" b="b"/>
            <a:pathLst>
              <a:path w="452754" h="537210">
                <a:moveTo>
                  <a:pt x="0" y="0"/>
                </a:moveTo>
                <a:lnTo>
                  <a:pt x="444611" y="0"/>
                </a:lnTo>
                <a:lnTo>
                  <a:pt x="444611" y="114665"/>
                </a:lnTo>
                <a:lnTo>
                  <a:pt x="166298" y="114665"/>
                </a:lnTo>
                <a:lnTo>
                  <a:pt x="166298" y="200070"/>
                </a:lnTo>
                <a:lnTo>
                  <a:pt x="424464" y="200070"/>
                </a:lnTo>
                <a:lnTo>
                  <a:pt x="424464" y="309585"/>
                </a:lnTo>
                <a:lnTo>
                  <a:pt x="166298" y="309585"/>
                </a:lnTo>
                <a:lnTo>
                  <a:pt x="166298" y="415350"/>
                </a:lnTo>
                <a:lnTo>
                  <a:pt x="452719" y="415350"/>
                </a:lnTo>
                <a:lnTo>
                  <a:pt x="452719" y="537027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944691" y="2983245"/>
            <a:ext cx="496570" cy="537210"/>
          </a:xfrm>
          <a:custGeom>
            <a:avLst/>
            <a:gdLst/>
            <a:ahLst/>
            <a:cxnLst/>
            <a:rect l="l" t="t" r="r" b="b"/>
            <a:pathLst>
              <a:path w="496570" h="537210">
                <a:moveTo>
                  <a:pt x="0" y="0"/>
                </a:moveTo>
                <a:lnTo>
                  <a:pt x="310682" y="0"/>
                </a:lnTo>
                <a:lnTo>
                  <a:pt x="326059" y="397"/>
                </a:lnTo>
                <a:lnTo>
                  <a:pt x="367744" y="6355"/>
                </a:lnTo>
                <a:lnTo>
                  <a:pt x="412904" y="25381"/>
                </a:lnTo>
                <a:lnTo>
                  <a:pt x="442981" y="53787"/>
                </a:lnTo>
                <a:lnTo>
                  <a:pt x="462886" y="87075"/>
                </a:lnTo>
                <a:lnTo>
                  <a:pt x="471046" y="122578"/>
                </a:lnTo>
                <a:lnTo>
                  <a:pt x="470687" y="138535"/>
                </a:lnTo>
                <a:lnTo>
                  <a:pt x="463391" y="178378"/>
                </a:lnTo>
                <a:lnTo>
                  <a:pt x="437565" y="219207"/>
                </a:lnTo>
                <a:lnTo>
                  <a:pt x="395770" y="246813"/>
                </a:lnTo>
                <a:lnTo>
                  <a:pt x="407131" y="252782"/>
                </a:lnTo>
                <a:lnTo>
                  <a:pt x="440444" y="273009"/>
                </a:lnTo>
                <a:lnTo>
                  <a:pt x="475754" y="308411"/>
                </a:lnTo>
                <a:lnTo>
                  <a:pt x="493918" y="355233"/>
                </a:lnTo>
                <a:lnTo>
                  <a:pt x="496358" y="382489"/>
                </a:lnTo>
                <a:lnTo>
                  <a:pt x="495860" y="396379"/>
                </a:lnTo>
                <a:lnTo>
                  <a:pt x="488380" y="434233"/>
                </a:lnTo>
                <a:lnTo>
                  <a:pt x="471097" y="468361"/>
                </a:lnTo>
                <a:lnTo>
                  <a:pt x="445565" y="496865"/>
                </a:lnTo>
                <a:lnTo>
                  <a:pt x="405281" y="520133"/>
                </a:lnTo>
                <a:lnTo>
                  <a:pt x="365087" y="529049"/>
                </a:lnTo>
                <a:lnTo>
                  <a:pt x="316147" y="534947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112087" y="3092028"/>
            <a:ext cx="141605" cy="102235"/>
          </a:xfrm>
          <a:custGeom>
            <a:avLst/>
            <a:gdLst/>
            <a:ahLst/>
            <a:cxnLst/>
            <a:rect l="l" t="t" r="r" b="b"/>
            <a:pathLst>
              <a:path w="141604" h="102235">
                <a:moveTo>
                  <a:pt x="0" y="101894"/>
                </a:moveTo>
                <a:lnTo>
                  <a:pt x="72146" y="101894"/>
                </a:lnTo>
                <a:lnTo>
                  <a:pt x="88604" y="101198"/>
                </a:lnTo>
                <a:lnTo>
                  <a:pt x="132597" y="80742"/>
                </a:lnTo>
                <a:lnTo>
                  <a:pt x="141060" y="57065"/>
                </a:lnTo>
                <a:lnTo>
                  <a:pt x="140144" y="40582"/>
                </a:lnTo>
                <a:lnTo>
                  <a:pt x="110541" y="5488"/>
                </a:lnTo>
                <a:lnTo>
                  <a:pt x="0" y="0"/>
                </a:lnTo>
                <a:lnTo>
                  <a:pt x="0" y="101894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4112087" y="3296092"/>
            <a:ext cx="163195" cy="109220"/>
          </a:xfrm>
          <a:custGeom>
            <a:avLst/>
            <a:gdLst/>
            <a:ahLst/>
            <a:cxnLst/>
            <a:rect l="l" t="t" r="r" b="b"/>
            <a:pathLst>
              <a:path w="163195" h="109220">
                <a:moveTo>
                  <a:pt x="0" y="108752"/>
                </a:moveTo>
                <a:lnTo>
                  <a:pt x="84642" y="108752"/>
                </a:lnTo>
                <a:lnTo>
                  <a:pt x="101095" y="108127"/>
                </a:lnTo>
                <a:lnTo>
                  <a:pt x="149403" y="87838"/>
                </a:lnTo>
                <a:lnTo>
                  <a:pt x="162657" y="54197"/>
                </a:lnTo>
                <a:lnTo>
                  <a:pt x="161181" y="40115"/>
                </a:lnTo>
                <a:lnTo>
                  <a:pt x="129438" y="6534"/>
                </a:lnTo>
                <a:lnTo>
                  <a:pt x="89326" y="51"/>
                </a:lnTo>
                <a:lnTo>
                  <a:pt x="0" y="0"/>
                </a:lnTo>
                <a:lnTo>
                  <a:pt x="0" y="108752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133923" y="4041114"/>
            <a:ext cx="494665" cy="537210"/>
          </a:xfrm>
          <a:custGeom>
            <a:avLst/>
            <a:gdLst/>
            <a:ahLst/>
            <a:cxnLst/>
            <a:rect l="l" t="t" r="r" b="b"/>
            <a:pathLst>
              <a:path w="494664" h="537210">
                <a:moveTo>
                  <a:pt x="0" y="0"/>
                </a:moveTo>
                <a:lnTo>
                  <a:pt x="246552" y="0"/>
                </a:lnTo>
                <a:lnTo>
                  <a:pt x="261719" y="225"/>
                </a:lnTo>
                <a:lnTo>
                  <a:pt x="303445" y="3595"/>
                </a:lnTo>
                <a:lnTo>
                  <a:pt x="350278" y="14333"/>
                </a:lnTo>
                <a:lnTo>
                  <a:pt x="385063" y="30618"/>
                </a:lnTo>
                <a:lnTo>
                  <a:pt x="424909" y="61199"/>
                </a:lnTo>
                <a:lnTo>
                  <a:pt x="449512" y="92579"/>
                </a:lnTo>
                <a:lnTo>
                  <a:pt x="472609" y="137063"/>
                </a:lnTo>
                <a:lnTo>
                  <a:pt x="486185" y="185189"/>
                </a:lnTo>
                <a:lnTo>
                  <a:pt x="492995" y="235282"/>
                </a:lnTo>
                <a:lnTo>
                  <a:pt x="494074" y="260870"/>
                </a:lnTo>
                <a:lnTo>
                  <a:pt x="493924" y="277532"/>
                </a:lnTo>
                <a:lnTo>
                  <a:pt x="491557" y="322288"/>
                </a:lnTo>
                <a:lnTo>
                  <a:pt x="483903" y="370724"/>
                </a:lnTo>
                <a:lnTo>
                  <a:pt x="469298" y="411935"/>
                </a:lnTo>
                <a:lnTo>
                  <a:pt x="449862" y="445637"/>
                </a:lnTo>
                <a:lnTo>
                  <a:pt x="414289" y="484428"/>
                </a:lnTo>
                <a:lnTo>
                  <a:pt x="381486" y="507599"/>
                </a:lnTo>
                <a:lnTo>
                  <a:pt x="335061" y="524966"/>
                </a:lnTo>
                <a:lnTo>
                  <a:pt x="295200" y="533030"/>
                </a:lnTo>
                <a:lnTo>
                  <a:pt x="248755" y="537018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299856" y="4162791"/>
            <a:ext cx="161925" cy="293370"/>
          </a:xfrm>
          <a:custGeom>
            <a:avLst/>
            <a:gdLst/>
            <a:ahLst/>
            <a:cxnLst/>
            <a:rect l="l" t="t" r="r" b="b"/>
            <a:pathLst>
              <a:path w="161925" h="293370">
                <a:moveTo>
                  <a:pt x="0" y="0"/>
                </a:moveTo>
                <a:lnTo>
                  <a:pt x="0" y="293309"/>
                </a:lnTo>
                <a:lnTo>
                  <a:pt x="40629" y="293309"/>
                </a:lnTo>
                <a:lnTo>
                  <a:pt x="85819" y="290366"/>
                </a:lnTo>
                <a:lnTo>
                  <a:pt x="129996" y="269711"/>
                </a:lnTo>
                <a:lnTo>
                  <a:pt x="152652" y="228994"/>
                </a:lnTo>
                <a:lnTo>
                  <a:pt x="160585" y="179844"/>
                </a:lnTo>
                <a:lnTo>
                  <a:pt x="161510" y="150414"/>
                </a:lnTo>
                <a:lnTo>
                  <a:pt x="161211" y="132655"/>
                </a:lnTo>
                <a:lnTo>
                  <a:pt x="156716" y="87058"/>
                </a:lnTo>
                <a:lnTo>
                  <a:pt x="142318" y="43611"/>
                </a:lnTo>
                <a:lnTo>
                  <a:pt x="108743" y="13449"/>
                </a:lnTo>
                <a:lnTo>
                  <a:pt x="71949" y="2119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3715572" y="4041114"/>
            <a:ext cx="496570" cy="537210"/>
          </a:xfrm>
          <a:custGeom>
            <a:avLst/>
            <a:gdLst/>
            <a:ahLst/>
            <a:cxnLst/>
            <a:rect l="l" t="t" r="r" b="b"/>
            <a:pathLst>
              <a:path w="496570" h="537210">
                <a:moveTo>
                  <a:pt x="0" y="0"/>
                </a:moveTo>
                <a:lnTo>
                  <a:pt x="310682" y="0"/>
                </a:lnTo>
                <a:lnTo>
                  <a:pt x="326059" y="397"/>
                </a:lnTo>
                <a:lnTo>
                  <a:pt x="367744" y="6355"/>
                </a:lnTo>
                <a:lnTo>
                  <a:pt x="412904" y="25381"/>
                </a:lnTo>
                <a:lnTo>
                  <a:pt x="442981" y="53787"/>
                </a:lnTo>
                <a:lnTo>
                  <a:pt x="462886" y="87075"/>
                </a:lnTo>
                <a:lnTo>
                  <a:pt x="471046" y="122578"/>
                </a:lnTo>
                <a:lnTo>
                  <a:pt x="470687" y="138535"/>
                </a:lnTo>
                <a:lnTo>
                  <a:pt x="463391" y="178378"/>
                </a:lnTo>
                <a:lnTo>
                  <a:pt x="437567" y="219220"/>
                </a:lnTo>
                <a:lnTo>
                  <a:pt x="395780" y="246826"/>
                </a:lnTo>
                <a:lnTo>
                  <a:pt x="407138" y="252791"/>
                </a:lnTo>
                <a:lnTo>
                  <a:pt x="440440" y="273016"/>
                </a:lnTo>
                <a:lnTo>
                  <a:pt x="475759" y="308421"/>
                </a:lnTo>
                <a:lnTo>
                  <a:pt x="493897" y="355250"/>
                </a:lnTo>
                <a:lnTo>
                  <a:pt x="496328" y="382515"/>
                </a:lnTo>
                <a:lnTo>
                  <a:pt x="495832" y="396400"/>
                </a:lnTo>
                <a:lnTo>
                  <a:pt x="488365" y="434253"/>
                </a:lnTo>
                <a:lnTo>
                  <a:pt x="471087" y="468377"/>
                </a:lnTo>
                <a:lnTo>
                  <a:pt x="445553" y="496869"/>
                </a:lnTo>
                <a:lnTo>
                  <a:pt x="405261" y="520138"/>
                </a:lnTo>
                <a:lnTo>
                  <a:pt x="365046" y="529055"/>
                </a:lnTo>
                <a:lnTo>
                  <a:pt x="316121" y="534950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882969" y="4149898"/>
            <a:ext cx="141605" cy="102235"/>
          </a:xfrm>
          <a:custGeom>
            <a:avLst/>
            <a:gdLst/>
            <a:ahLst/>
            <a:cxnLst/>
            <a:rect l="l" t="t" r="r" b="b"/>
            <a:pathLst>
              <a:path w="141604" h="102235">
                <a:moveTo>
                  <a:pt x="0" y="101894"/>
                </a:moveTo>
                <a:lnTo>
                  <a:pt x="72146" y="101894"/>
                </a:lnTo>
                <a:lnTo>
                  <a:pt x="88604" y="101198"/>
                </a:lnTo>
                <a:lnTo>
                  <a:pt x="132614" y="80745"/>
                </a:lnTo>
                <a:lnTo>
                  <a:pt x="141090" y="57076"/>
                </a:lnTo>
                <a:lnTo>
                  <a:pt x="140174" y="40593"/>
                </a:lnTo>
                <a:lnTo>
                  <a:pt x="110555" y="5494"/>
                </a:lnTo>
                <a:lnTo>
                  <a:pt x="0" y="0"/>
                </a:lnTo>
                <a:lnTo>
                  <a:pt x="0" y="101894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3882969" y="4353961"/>
            <a:ext cx="163195" cy="109220"/>
          </a:xfrm>
          <a:custGeom>
            <a:avLst/>
            <a:gdLst/>
            <a:ahLst/>
            <a:cxnLst/>
            <a:rect l="l" t="t" r="r" b="b"/>
            <a:pathLst>
              <a:path w="163195" h="109220">
                <a:moveTo>
                  <a:pt x="0" y="108752"/>
                </a:moveTo>
                <a:lnTo>
                  <a:pt x="84642" y="108752"/>
                </a:lnTo>
                <a:lnTo>
                  <a:pt x="101114" y="108127"/>
                </a:lnTo>
                <a:lnTo>
                  <a:pt x="149406" y="87832"/>
                </a:lnTo>
                <a:lnTo>
                  <a:pt x="162657" y="54187"/>
                </a:lnTo>
                <a:lnTo>
                  <a:pt x="161181" y="40109"/>
                </a:lnTo>
                <a:lnTo>
                  <a:pt x="129426" y="6532"/>
                </a:lnTo>
                <a:lnTo>
                  <a:pt x="89313" y="51"/>
                </a:lnTo>
                <a:lnTo>
                  <a:pt x="0" y="0"/>
                </a:lnTo>
                <a:lnTo>
                  <a:pt x="0" y="108752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508105" y="5090061"/>
            <a:ext cx="522605" cy="555625"/>
          </a:xfrm>
          <a:custGeom>
            <a:avLst/>
            <a:gdLst/>
            <a:ahLst/>
            <a:cxnLst/>
            <a:rect l="l" t="t" r="r" b="b"/>
            <a:pathLst>
              <a:path w="522605" h="555625">
                <a:moveTo>
                  <a:pt x="376963" y="326493"/>
                </a:moveTo>
                <a:lnTo>
                  <a:pt x="522374" y="370537"/>
                </a:lnTo>
                <a:lnTo>
                  <a:pt x="518843" y="384130"/>
                </a:lnTo>
                <a:lnTo>
                  <a:pt x="514877" y="397203"/>
                </a:lnTo>
                <a:lnTo>
                  <a:pt x="500379" y="433321"/>
                </a:lnTo>
                <a:lnTo>
                  <a:pt x="472662" y="476533"/>
                </a:lnTo>
                <a:lnTo>
                  <a:pt x="444478" y="505304"/>
                </a:lnTo>
                <a:lnTo>
                  <a:pt x="404383" y="531563"/>
                </a:lnTo>
                <a:lnTo>
                  <a:pt x="358097" y="547271"/>
                </a:lnTo>
                <a:lnTo>
                  <a:pt x="307424" y="554555"/>
                </a:lnTo>
                <a:lnTo>
                  <a:pt x="279696" y="555428"/>
                </a:lnTo>
                <a:lnTo>
                  <a:pt x="264555" y="555235"/>
                </a:lnTo>
                <a:lnTo>
                  <a:pt x="222166" y="552343"/>
                </a:lnTo>
                <a:lnTo>
                  <a:pt x="184305" y="545986"/>
                </a:lnTo>
                <a:lnTo>
                  <a:pt x="140816" y="532131"/>
                </a:lnTo>
                <a:lnTo>
                  <a:pt x="97961" y="506144"/>
                </a:lnTo>
                <a:lnTo>
                  <a:pt x="61765" y="470476"/>
                </a:lnTo>
                <a:lnTo>
                  <a:pt x="39123" y="437836"/>
                </a:lnTo>
                <a:lnTo>
                  <a:pt x="18194" y="392480"/>
                </a:lnTo>
                <a:lnTo>
                  <a:pt x="5470" y="343954"/>
                </a:lnTo>
                <a:lnTo>
                  <a:pt x="875" y="304771"/>
                </a:lnTo>
                <a:lnTo>
                  <a:pt x="0" y="277047"/>
                </a:lnTo>
                <a:lnTo>
                  <a:pt x="241" y="261570"/>
                </a:lnTo>
                <a:lnTo>
                  <a:pt x="3868" y="217735"/>
                </a:lnTo>
                <a:lnTo>
                  <a:pt x="11848" y="177784"/>
                </a:lnTo>
                <a:lnTo>
                  <a:pt x="24181" y="141703"/>
                </a:lnTo>
                <a:lnTo>
                  <a:pt x="47396" y="99595"/>
                </a:lnTo>
                <a:lnTo>
                  <a:pt x="78666" y="64083"/>
                </a:lnTo>
                <a:lnTo>
                  <a:pt x="117733" y="35650"/>
                </a:lnTo>
                <a:lnTo>
                  <a:pt x="163168" y="15513"/>
                </a:lnTo>
                <a:lnTo>
                  <a:pt x="201466" y="5808"/>
                </a:lnTo>
                <a:lnTo>
                  <a:pt x="243416" y="691"/>
                </a:lnTo>
                <a:lnTo>
                  <a:pt x="258216" y="0"/>
                </a:lnTo>
                <a:lnTo>
                  <a:pt x="275142" y="170"/>
                </a:lnTo>
                <a:lnTo>
                  <a:pt x="321109" y="3225"/>
                </a:lnTo>
                <a:lnTo>
                  <a:pt x="360476" y="10088"/>
                </a:lnTo>
                <a:lnTo>
                  <a:pt x="404066" y="25157"/>
                </a:lnTo>
                <a:lnTo>
                  <a:pt x="443413" y="51409"/>
                </a:lnTo>
                <a:lnTo>
                  <a:pt x="477740" y="88281"/>
                </a:lnTo>
                <a:lnTo>
                  <a:pt x="503555" y="132026"/>
                </a:lnTo>
                <a:lnTo>
                  <a:pt x="370712" y="199483"/>
                </a:lnTo>
                <a:lnTo>
                  <a:pt x="365686" y="185029"/>
                </a:lnTo>
                <a:lnTo>
                  <a:pt x="360502" y="173292"/>
                </a:lnTo>
                <a:lnTo>
                  <a:pt x="327173" y="137942"/>
                </a:lnTo>
                <a:lnTo>
                  <a:pt x="289611" y="124918"/>
                </a:lnTo>
                <a:lnTo>
                  <a:pt x="278019" y="124012"/>
                </a:lnTo>
                <a:lnTo>
                  <a:pt x="263267" y="124736"/>
                </a:lnTo>
                <a:lnTo>
                  <a:pt x="225242" y="135720"/>
                </a:lnTo>
                <a:lnTo>
                  <a:pt x="189397" y="170262"/>
                </a:lnTo>
                <a:lnTo>
                  <a:pt x="171969" y="215294"/>
                </a:lnTo>
                <a:lnTo>
                  <a:pt x="166810" y="254849"/>
                </a:lnTo>
                <a:lnTo>
                  <a:pt x="166332" y="269505"/>
                </a:lnTo>
                <a:lnTo>
                  <a:pt x="166579" y="287812"/>
                </a:lnTo>
                <a:lnTo>
                  <a:pt x="170400" y="334754"/>
                </a:lnTo>
                <a:lnTo>
                  <a:pt x="182620" y="379932"/>
                </a:lnTo>
                <a:lnTo>
                  <a:pt x="210935" y="413831"/>
                </a:lnTo>
                <a:lnTo>
                  <a:pt x="259236" y="430529"/>
                </a:lnTo>
                <a:lnTo>
                  <a:pt x="276598" y="430103"/>
                </a:lnTo>
                <a:lnTo>
                  <a:pt x="316666" y="421714"/>
                </a:lnTo>
                <a:lnTo>
                  <a:pt x="351410" y="390246"/>
                </a:lnTo>
                <a:lnTo>
                  <a:pt x="372371" y="344615"/>
                </a:lnTo>
                <a:lnTo>
                  <a:pt x="375832" y="331502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2090117" y="5089878"/>
            <a:ext cx="556895" cy="555625"/>
          </a:xfrm>
          <a:custGeom>
            <a:avLst/>
            <a:gdLst/>
            <a:ahLst/>
            <a:cxnLst/>
            <a:rect l="l" t="t" r="r" b="b"/>
            <a:pathLst>
              <a:path w="556894" h="555625">
                <a:moveTo>
                  <a:pt x="0" y="277939"/>
                </a:moveTo>
                <a:lnTo>
                  <a:pt x="2256" y="233639"/>
                </a:lnTo>
                <a:lnTo>
                  <a:pt x="9021" y="192919"/>
                </a:lnTo>
                <a:lnTo>
                  <a:pt x="20286" y="155781"/>
                </a:lnTo>
                <a:lnTo>
                  <a:pt x="42293" y="111839"/>
                </a:lnTo>
                <a:lnTo>
                  <a:pt x="72269" y="74274"/>
                </a:lnTo>
                <a:lnTo>
                  <a:pt x="110094" y="43544"/>
                </a:lnTo>
                <a:lnTo>
                  <a:pt x="153895" y="21035"/>
                </a:lnTo>
                <a:lnTo>
                  <a:pt x="190713" y="9496"/>
                </a:lnTo>
                <a:lnTo>
                  <a:pt x="230971" y="2496"/>
                </a:lnTo>
                <a:lnTo>
                  <a:pt x="274699" y="0"/>
                </a:lnTo>
                <a:lnTo>
                  <a:pt x="290310" y="236"/>
                </a:lnTo>
                <a:lnTo>
                  <a:pt x="334432" y="3791"/>
                </a:lnTo>
                <a:lnTo>
                  <a:pt x="374549" y="11616"/>
                </a:lnTo>
                <a:lnTo>
                  <a:pt x="410742" y="23709"/>
                </a:lnTo>
                <a:lnTo>
                  <a:pt x="453035" y="46472"/>
                </a:lnTo>
                <a:lnTo>
                  <a:pt x="489142" y="77633"/>
                </a:lnTo>
                <a:lnTo>
                  <a:pt x="518664" y="117372"/>
                </a:lnTo>
                <a:lnTo>
                  <a:pt x="539562" y="162557"/>
                </a:lnTo>
                <a:lnTo>
                  <a:pt x="549728" y="200166"/>
                </a:lnTo>
                <a:lnTo>
                  <a:pt x="555292" y="241077"/>
                </a:lnTo>
                <a:lnTo>
                  <a:pt x="556497" y="270236"/>
                </a:lnTo>
                <a:lnTo>
                  <a:pt x="556301" y="285612"/>
                </a:lnTo>
                <a:lnTo>
                  <a:pt x="553330" y="328566"/>
                </a:lnTo>
                <a:lnTo>
                  <a:pt x="546793" y="366960"/>
                </a:lnTo>
                <a:lnTo>
                  <a:pt x="532550" y="411499"/>
                </a:lnTo>
                <a:lnTo>
                  <a:pt x="513894" y="445727"/>
                </a:lnTo>
                <a:lnTo>
                  <a:pt x="490123" y="476737"/>
                </a:lnTo>
                <a:lnTo>
                  <a:pt x="452930" y="509422"/>
                </a:lnTo>
                <a:lnTo>
                  <a:pt x="419475" y="528057"/>
                </a:lnTo>
                <a:lnTo>
                  <a:pt x="372319" y="544894"/>
                </a:lnTo>
                <a:lnTo>
                  <a:pt x="322362" y="553533"/>
                </a:lnTo>
                <a:lnTo>
                  <a:pt x="295785" y="555095"/>
                </a:lnTo>
                <a:lnTo>
                  <a:pt x="279451" y="554956"/>
                </a:lnTo>
                <a:lnTo>
                  <a:pt x="234873" y="552452"/>
                </a:lnTo>
                <a:lnTo>
                  <a:pt x="196245" y="546831"/>
                </a:lnTo>
                <a:lnTo>
                  <a:pt x="152483" y="534508"/>
                </a:lnTo>
                <a:lnTo>
                  <a:pt x="118171" y="517296"/>
                </a:lnTo>
                <a:lnTo>
                  <a:pt x="86625" y="494594"/>
                </a:lnTo>
                <a:lnTo>
                  <a:pt x="52726" y="458347"/>
                </a:lnTo>
                <a:lnTo>
                  <a:pt x="27389" y="416141"/>
                </a:lnTo>
                <a:lnTo>
                  <a:pt x="10864" y="370111"/>
                </a:lnTo>
                <a:lnTo>
                  <a:pt x="3450" y="332174"/>
                </a:lnTo>
                <a:lnTo>
                  <a:pt x="186" y="291093"/>
                </a:lnTo>
                <a:lnTo>
                  <a:pt x="0" y="277939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2256163" y="5215741"/>
            <a:ext cx="224790" cy="305435"/>
          </a:xfrm>
          <a:custGeom>
            <a:avLst/>
            <a:gdLst/>
            <a:ahLst/>
            <a:cxnLst/>
            <a:rect l="l" t="t" r="r" b="b"/>
            <a:pathLst>
              <a:path w="224789" h="305435">
                <a:moveTo>
                  <a:pt x="0" y="152807"/>
                </a:moveTo>
                <a:lnTo>
                  <a:pt x="2991" y="199599"/>
                </a:lnTo>
                <a:lnTo>
                  <a:pt x="11982" y="237240"/>
                </a:lnTo>
                <a:lnTo>
                  <a:pt x="36658" y="276108"/>
                </a:lnTo>
                <a:lnTo>
                  <a:pt x="68849" y="297325"/>
                </a:lnTo>
                <a:lnTo>
                  <a:pt x="106753" y="305130"/>
                </a:lnTo>
                <a:lnTo>
                  <a:pt x="122583" y="304544"/>
                </a:lnTo>
                <a:lnTo>
                  <a:pt x="162092" y="295274"/>
                </a:lnTo>
                <a:lnTo>
                  <a:pt x="197598" y="266552"/>
                </a:lnTo>
                <a:lnTo>
                  <a:pt x="215885" y="225409"/>
                </a:lnTo>
                <a:lnTo>
                  <a:pt x="222814" y="185457"/>
                </a:lnTo>
                <a:lnTo>
                  <a:pt x="224482" y="154154"/>
                </a:lnTo>
                <a:lnTo>
                  <a:pt x="224175" y="136564"/>
                </a:lnTo>
                <a:lnTo>
                  <a:pt x="219328" y="91739"/>
                </a:lnTo>
                <a:lnTo>
                  <a:pt x="203756" y="48353"/>
                </a:lnTo>
                <a:lnTo>
                  <a:pt x="167225" y="13692"/>
                </a:lnTo>
                <a:lnTo>
                  <a:pt x="118716" y="0"/>
                </a:lnTo>
                <a:lnTo>
                  <a:pt x="102985" y="555"/>
                </a:lnTo>
                <a:lnTo>
                  <a:pt x="63858" y="9870"/>
                </a:lnTo>
                <a:lnTo>
                  <a:pt x="27632" y="39502"/>
                </a:lnTo>
                <a:lnTo>
                  <a:pt x="8099" y="81899"/>
                </a:lnTo>
                <a:lnTo>
                  <a:pt x="1240" y="121927"/>
                </a:lnTo>
                <a:lnTo>
                  <a:pt x="303" y="136977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2737021" y="5098984"/>
            <a:ext cx="513715" cy="537210"/>
          </a:xfrm>
          <a:custGeom>
            <a:avLst/>
            <a:gdLst/>
            <a:ahLst/>
            <a:cxnLst/>
            <a:rect l="l" t="t" r="r" b="b"/>
            <a:pathLst>
              <a:path w="513714" h="537210">
                <a:moveTo>
                  <a:pt x="0" y="0"/>
                </a:moveTo>
                <a:lnTo>
                  <a:pt x="155030" y="0"/>
                </a:lnTo>
                <a:lnTo>
                  <a:pt x="357216" y="297088"/>
                </a:lnTo>
                <a:lnTo>
                  <a:pt x="357216" y="0"/>
                </a:lnTo>
                <a:lnTo>
                  <a:pt x="513609" y="0"/>
                </a:lnTo>
                <a:lnTo>
                  <a:pt x="513609" y="537027"/>
                </a:lnTo>
                <a:lnTo>
                  <a:pt x="357216" y="537027"/>
                </a:lnTo>
                <a:lnTo>
                  <a:pt x="156030" y="242194"/>
                </a:lnTo>
                <a:lnTo>
                  <a:pt x="156030" y="537027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3361913" y="5098984"/>
            <a:ext cx="513715" cy="537210"/>
          </a:xfrm>
          <a:custGeom>
            <a:avLst/>
            <a:gdLst/>
            <a:ahLst/>
            <a:cxnLst/>
            <a:rect l="l" t="t" r="r" b="b"/>
            <a:pathLst>
              <a:path w="513714" h="537210">
                <a:moveTo>
                  <a:pt x="0" y="0"/>
                </a:moveTo>
                <a:lnTo>
                  <a:pt x="155051" y="0"/>
                </a:lnTo>
                <a:lnTo>
                  <a:pt x="357195" y="297088"/>
                </a:lnTo>
                <a:lnTo>
                  <a:pt x="357195" y="0"/>
                </a:lnTo>
                <a:lnTo>
                  <a:pt x="513618" y="0"/>
                </a:lnTo>
                <a:lnTo>
                  <a:pt x="513618" y="537027"/>
                </a:lnTo>
                <a:lnTo>
                  <a:pt x="357195" y="537027"/>
                </a:lnTo>
                <a:lnTo>
                  <a:pt x="156027" y="242194"/>
                </a:lnTo>
                <a:lnTo>
                  <a:pt x="156027" y="537027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3985442" y="5098984"/>
            <a:ext cx="452755" cy="537210"/>
          </a:xfrm>
          <a:custGeom>
            <a:avLst/>
            <a:gdLst/>
            <a:ahLst/>
            <a:cxnLst/>
            <a:rect l="l" t="t" r="r" b="b"/>
            <a:pathLst>
              <a:path w="452754" h="537210">
                <a:moveTo>
                  <a:pt x="0" y="0"/>
                </a:moveTo>
                <a:lnTo>
                  <a:pt x="444611" y="0"/>
                </a:lnTo>
                <a:lnTo>
                  <a:pt x="444611" y="114665"/>
                </a:lnTo>
                <a:lnTo>
                  <a:pt x="166268" y="114665"/>
                </a:lnTo>
                <a:lnTo>
                  <a:pt x="166268" y="200070"/>
                </a:lnTo>
                <a:lnTo>
                  <a:pt x="424464" y="200070"/>
                </a:lnTo>
                <a:lnTo>
                  <a:pt x="424464" y="309585"/>
                </a:lnTo>
                <a:lnTo>
                  <a:pt x="166268" y="309585"/>
                </a:lnTo>
                <a:lnTo>
                  <a:pt x="166268" y="415350"/>
                </a:lnTo>
                <a:lnTo>
                  <a:pt x="452719" y="415350"/>
                </a:lnTo>
                <a:lnTo>
                  <a:pt x="452719" y="537027"/>
                </a:lnTo>
                <a:lnTo>
                  <a:pt x="0" y="53702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508053" y="5090062"/>
            <a:ext cx="522605" cy="555625"/>
          </a:xfrm>
          <a:custGeom>
            <a:avLst/>
            <a:gdLst/>
            <a:ahLst/>
            <a:cxnLst/>
            <a:rect l="l" t="t" r="r" b="b"/>
            <a:pathLst>
              <a:path w="522604" h="555625">
                <a:moveTo>
                  <a:pt x="376976" y="326492"/>
                </a:moveTo>
                <a:lnTo>
                  <a:pt x="522365" y="370536"/>
                </a:lnTo>
                <a:lnTo>
                  <a:pt x="518833" y="384130"/>
                </a:lnTo>
                <a:lnTo>
                  <a:pt x="514869" y="397204"/>
                </a:lnTo>
                <a:lnTo>
                  <a:pt x="500378" y="433325"/>
                </a:lnTo>
                <a:lnTo>
                  <a:pt x="472670" y="476536"/>
                </a:lnTo>
                <a:lnTo>
                  <a:pt x="444483" y="505304"/>
                </a:lnTo>
                <a:lnTo>
                  <a:pt x="404384" y="531562"/>
                </a:lnTo>
                <a:lnTo>
                  <a:pt x="358099" y="547271"/>
                </a:lnTo>
                <a:lnTo>
                  <a:pt x="307421" y="554554"/>
                </a:lnTo>
                <a:lnTo>
                  <a:pt x="279696" y="555427"/>
                </a:lnTo>
                <a:lnTo>
                  <a:pt x="264554" y="555235"/>
                </a:lnTo>
                <a:lnTo>
                  <a:pt x="222163" y="552343"/>
                </a:lnTo>
                <a:lnTo>
                  <a:pt x="184300" y="545986"/>
                </a:lnTo>
                <a:lnTo>
                  <a:pt x="140814" y="532132"/>
                </a:lnTo>
                <a:lnTo>
                  <a:pt x="97959" y="506144"/>
                </a:lnTo>
                <a:lnTo>
                  <a:pt x="61763" y="470476"/>
                </a:lnTo>
                <a:lnTo>
                  <a:pt x="39122" y="437837"/>
                </a:lnTo>
                <a:lnTo>
                  <a:pt x="18194" y="392480"/>
                </a:lnTo>
                <a:lnTo>
                  <a:pt x="5470" y="343954"/>
                </a:lnTo>
                <a:lnTo>
                  <a:pt x="875" y="304772"/>
                </a:lnTo>
                <a:lnTo>
                  <a:pt x="0" y="277048"/>
                </a:lnTo>
                <a:lnTo>
                  <a:pt x="241" y="261570"/>
                </a:lnTo>
                <a:lnTo>
                  <a:pt x="3867" y="217735"/>
                </a:lnTo>
                <a:lnTo>
                  <a:pt x="11844" y="177783"/>
                </a:lnTo>
                <a:lnTo>
                  <a:pt x="24175" y="141702"/>
                </a:lnTo>
                <a:lnTo>
                  <a:pt x="47389" y="99594"/>
                </a:lnTo>
                <a:lnTo>
                  <a:pt x="78662" y="64083"/>
                </a:lnTo>
                <a:lnTo>
                  <a:pt x="117732" y="35651"/>
                </a:lnTo>
                <a:lnTo>
                  <a:pt x="163163" y="15516"/>
                </a:lnTo>
                <a:lnTo>
                  <a:pt x="201458" y="5810"/>
                </a:lnTo>
                <a:lnTo>
                  <a:pt x="243407" y="692"/>
                </a:lnTo>
                <a:lnTo>
                  <a:pt x="258207" y="0"/>
                </a:lnTo>
                <a:lnTo>
                  <a:pt x="275135" y="170"/>
                </a:lnTo>
                <a:lnTo>
                  <a:pt x="321107" y="3224"/>
                </a:lnTo>
                <a:lnTo>
                  <a:pt x="360474" y="10086"/>
                </a:lnTo>
                <a:lnTo>
                  <a:pt x="404061" y="25153"/>
                </a:lnTo>
                <a:lnTo>
                  <a:pt x="443408" y="51405"/>
                </a:lnTo>
                <a:lnTo>
                  <a:pt x="477737" y="88279"/>
                </a:lnTo>
                <a:lnTo>
                  <a:pt x="503553" y="132024"/>
                </a:lnTo>
                <a:lnTo>
                  <a:pt x="370697" y="199482"/>
                </a:lnTo>
                <a:lnTo>
                  <a:pt x="365673" y="185024"/>
                </a:lnTo>
                <a:lnTo>
                  <a:pt x="360498" y="173285"/>
                </a:lnTo>
                <a:lnTo>
                  <a:pt x="327177" y="137938"/>
                </a:lnTo>
                <a:lnTo>
                  <a:pt x="289608" y="124917"/>
                </a:lnTo>
                <a:lnTo>
                  <a:pt x="278020" y="124011"/>
                </a:lnTo>
                <a:lnTo>
                  <a:pt x="263267" y="124735"/>
                </a:lnTo>
                <a:lnTo>
                  <a:pt x="225247" y="135717"/>
                </a:lnTo>
                <a:lnTo>
                  <a:pt x="189399" y="170254"/>
                </a:lnTo>
                <a:lnTo>
                  <a:pt x="171973" y="215289"/>
                </a:lnTo>
                <a:lnTo>
                  <a:pt x="166813" y="254841"/>
                </a:lnTo>
                <a:lnTo>
                  <a:pt x="166336" y="269496"/>
                </a:lnTo>
                <a:lnTo>
                  <a:pt x="166582" y="287804"/>
                </a:lnTo>
                <a:lnTo>
                  <a:pt x="170397" y="334749"/>
                </a:lnTo>
                <a:lnTo>
                  <a:pt x="182611" y="379927"/>
                </a:lnTo>
                <a:lnTo>
                  <a:pt x="210934" y="413828"/>
                </a:lnTo>
                <a:lnTo>
                  <a:pt x="259226" y="430528"/>
                </a:lnTo>
                <a:lnTo>
                  <a:pt x="276591" y="430102"/>
                </a:lnTo>
                <a:lnTo>
                  <a:pt x="316667" y="421715"/>
                </a:lnTo>
                <a:lnTo>
                  <a:pt x="351405" y="390249"/>
                </a:lnTo>
                <a:lnTo>
                  <a:pt x="372377" y="344623"/>
                </a:lnTo>
                <a:lnTo>
                  <a:pt x="375841" y="331512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5073304" y="5098984"/>
            <a:ext cx="504825" cy="537210"/>
          </a:xfrm>
          <a:custGeom>
            <a:avLst/>
            <a:gdLst/>
            <a:ahLst/>
            <a:cxnLst/>
            <a:rect l="l" t="t" r="r" b="b"/>
            <a:pathLst>
              <a:path w="504825" h="537210">
                <a:moveTo>
                  <a:pt x="0" y="0"/>
                </a:moveTo>
                <a:lnTo>
                  <a:pt x="504383" y="0"/>
                </a:lnTo>
                <a:lnTo>
                  <a:pt x="504383" y="132679"/>
                </a:lnTo>
                <a:lnTo>
                  <a:pt x="335097" y="132679"/>
                </a:lnTo>
                <a:lnTo>
                  <a:pt x="335097" y="537027"/>
                </a:lnTo>
                <a:lnTo>
                  <a:pt x="169163" y="537027"/>
                </a:lnTo>
                <a:lnTo>
                  <a:pt x="169163" y="132679"/>
                </a:lnTo>
                <a:lnTo>
                  <a:pt x="0" y="132679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/>
              <a:t>ww</a:t>
            </a:r>
            <a:r>
              <a:rPr spc="-80" dirty="0"/>
              <a:t>w</a:t>
            </a:r>
            <a:r>
              <a:rPr dirty="0"/>
              <a:t>.soos.pt</a:t>
            </a:r>
            <a:endParaRPr sz="35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056" cy="10692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568" y="704508"/>
            <a:ext cx="6499712" cy="534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494" y="1916703"/>
            <a:ext cx="6867860" cy="6360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5954" y="10236044"/>
            <a:ext cx="10572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/>
              <a:t>ww</a:t>
            </a:r>
            <a:r>
              <a:rPr spc="-80" dirty="0"/>
              <a:t>w</a:t>
            </a:r>
            <a:r>
              <a:rPr dirty="0"/>
              <a:t>.soos.pt</a:t>
            </a:r>
            <a:endParaRPr sz="3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os.p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://www.soos.p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http://www.soos.p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os.pt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os.p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os.p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4613" y="7944494"/>
            <a:ext cx="12884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800" b="0" spc="-6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800" b="0" dirty="0">
                <a:solidFill>
                  <a:srgbClr val="FFFFFF"/>
                </a:solidFill>
                <a:latin typeface="Calibri Light"/>
                <a:cs typeface="Calibri Light"/>
              </a:rPr>
              <a:t>opo</a:t>
            </a:r>
            <a:r>
              <a:rPr sz="2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8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pc="-75" dirty="0"/>
              <a:t>W</a:t>
            </a:r>
            <a:r>
              <a:rPr dirty="0"/>
              <a:t>eb DB Connect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>
                <a:hlinkClick r:id="rId3"/>
              </a:rPr>
              <a:t>ww</a:t>
            </a:r>
            <a:r>
              <a:rPr spc="-80" dirty="0">
                <a:hlinkClick r:id="rId3"/>
              </a:rPr>
              <a:t>w</a:t>
            </a:r>
            <a:r>
              <a:rPr dirty="0">
                <a:hlinkClick r:id="rId3"/>
              </a:rPr>
              <a:t>.soos.pt</a:t>
            </a:r>
            <a:endParaRPr sz="350"/>
          </a:p>
        </p:txBody>
      </p:sp>
      <p:sp>
        <p:nvSpPr>
          <p:cNvPr id="3" name="object 3"/>
          <p:cNvSpPr txBox="1"/>
          <p:nvPr/>
        </p:nvSpPr>
        <p:spPr>
          <a:xfrm>
            <a:off x="3113416" y="1879759"/>
            <a:ext cx="4075429" cy="456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99441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O que è a web db connect 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789"/>
              </a:lnSpc>
              <a:spcBef>
                <a:spcPts val="160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permite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aos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seus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clientes criar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e-commerce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vender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seus produtos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automática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online.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64135" algn="just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esta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solução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tem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 uma 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equipa 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especializada 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pois 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todos 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conteúdo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 estã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 interligado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 co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fornecedo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como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campanhas,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catálogos, produtos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muito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mais.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além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e-commerce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vossos clientes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vão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usufruir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conjunto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 aplicações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apoio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negócio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sendo 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módul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comunicaçõe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orçamen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acompanhamento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Obra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muito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mais,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tudo isto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utilizando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vossos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produtos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promocional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negócios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cadeia.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3404" y="6672400"/>
            <a:ext cx="23793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  <a:tab pos="1516380" algn="l"/>
              </a:tabLst>
            </a:pP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soluçã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complet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9841" y="6672400"/>
            <a:ext cx="7550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4655" algn="l"/>
              </a:tabLst>
            </a:pP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loj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2396" y="6672400"/>
            <a:ext cx="6457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214" y="6899405"/>
            <a:ext cx="4075429" cy="295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customizável,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adaptado   aos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negócios,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 usabilidade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intuitiva.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Flexibilidade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fácil gestão.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layout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personalizável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è seguro.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 está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disponível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qualquer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hora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qualquer momento.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Muitos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nossos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clientes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gostariam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 um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colocar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atualizado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apelativ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te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custo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assi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com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um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dedicação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continua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nem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sempre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 empresários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estão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dispostos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dispensa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por isso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temos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solução.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3" y="0"/>
            <a:ext cx="7549703" cy="1069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7280">
              <a:lnSpc>
                <a:spcPct val="100000"/>
              </a:lnSpc>
            </a:pPr>
            <a:r>
              <a:rPr spc="-75" dirty="0"/>
              <a:t>W</a:t>
            </a:r>
            <a:r>
              <a:rPr dirty="0"/>
              <a:t>eb DB Connect</a:t>
            </a:r>
          </a:p>
        </p:txBody>
      </p:sp>
      <p:sp>
        <p:nvSpPr>
          <p:cNvPr id="4" name="object 4"/>
          <p:cNvSpPr/>
          <p:nvPr/>
        </p:nvSpPr>
        <p:spPr>
          <a:xfrm>
            <a:off x="4191639" y="8203917"/>
            <a:ext cx="516255" cy="129539"/>
          </a:xfrm>
          <a:custGeom>
            <a:avLst/>
            <a:gdLst/>
            <a:ahLst/>
            <a:cxnLst/>
            <a:rect l="l" t="t" r="r" b="b"/>
            <a:pathLst>
              <a:path w="516254" h="129540">
                <a:moveTo>
                  <a:pt x="0" y="9192"/>
                </a:moveTo>
                <a:lnTo>
                  <a:pt x="0" y="89096"/>
                </a:lnTo>
                <a:lnTo>
                  <a:pt x="855" y="92382"/>
                </a:lnTo>
                <a:lnTo>
                  <a:pt x="38644" y="110205"/>
                </a:lnTo>
                <a:lnTo>
                  <a:pt x="90069" y="119523"/>
                </a:lnTo>
                <a:lnTo>
                  <a:pt x="139387" y="124697"/>
                </a:lnTo>
                <a:lnTo>
                  <a:pt x="195925" y="128006"/>
                </a:lnTo>
                <a:lnTo>
                  <a:pt x="236743" y="129038"/>
                </a:lnTo>
                <a:lnTo>
                  <a:pt x="257891" y="129171"/>
                </a:lnTo>
                <a:lnTo>
                  <a:pt x="279034" y="129038"/>
                </a:lnTo>
                <a:lnTo>
                  <a:pt x="319843" y="128006"/>
                </a:lnTo>
                <a:lnTo>
                  <a:pt x="358240" y="126021"/>
                </a:lnTo>
                <a:lnTo>
                  <a:pt x="410152" y="121438"/>
                </a:lnTo>
                <a:lnTo>
                  <a:pt x="453649" y="115175"/>
                </a:lnTo>
                <a:lnTo>
                  <a:pt x="495456" y="104694"/>
                </a:lnTo>
                <a:lnTo>
                  <a:pt x="515721" y="89096"/>
                </a:lnTo>
                <a:lnTo>
                  <a:pt x="515721" y="35112"/>
                </a:lnTo>
                <a:lnTo>
                  <a:pt x="257799" y="35112"/>
                </a:lnTo>
                <a:lnTo>
                  <a:pt x="216850" y="34775"/>
                </a:lnTo>
                <a:lnTo>
                  <a:pt x="177947" y="33798"/>
                </a:lnTo>
                <a:lnTo>
                  <a:pt x="124515" y="31247"/>
                </a:lnTo>
                <a:lnTo>
                  <a:pt x="78482" y="27550"/>
                </a:lnTo>
                <a:lnTo>
                  <a:pt x="31510" y="21138"/>
                </a:lnTo>
                <a:lnTo>
                  <a:pt x="1540" y="11329"/>
                </a:lnTo>
                <a:lnTo>
                  <a:pt x="0" y="9192"/>
                </a:lnTo>
                <a:close/>
              </a:path>
              <a:path w="516254" h="129540">
                <a:moveTo>
                  <a:pt x="515691" y="8513"/>
                </a:moveTo>
                <a:lnTo>
                  <a:pt x="476179" y="22535"/>
                </a:lnTo>
                <a:lnTo>
                  <a:pt x="424759" y="28718"/>
                </a:lnTo>
                <a:lnTo>
                  <a:pt x="375624" y="32148"/>
                </a:lnTo>
                <a:lnTo>
                  <a:pt x="299362" y="34765"/>
                </a:lnTo>
                <a:lnTo>
                  <a:pt x="257799" y="35112"/>
                </a:lnTo>
                <a:lnTo>
                  <a:pt x="515721" y="35112"/>
                </a:lnTo>
                <a:lnTo>
                  <a:pt x="515691" y="8513"/>
                </a:lnTo>
                <a:close/>
              </a:path>
              <a:path w="516254" h="129540">
                <a:moveTo>
                  <a:pt x="503438" y="0"/>
                </a:moveTo>
                <a:lnTo>
                  <a:pt x="509808" y="2072"/>
                </a:lnTo>
                <a:lnTo>
                  <a:pt x="513862" y="4264"/>
                </a:lnTo>
                <a:lnTo>
                  <a:pt x="515203" y="6525"/>
                </a:lnTo>
                <a:lnTo>
                  <a:pt x="513862" y="3514"/>
                </a:lnTo>
                <a:lnTo>
                  <a:pt x="509838" y="1405"/>
                </a:lnTo>
                <a:lnTo>
                  <a:pt x="503438" y="0"/>
                </a:lnTo>
                <a:close/>
              </a:path>
              <a:path w="516254" h="129540">
                <a:moveTo>
                  <a:pt x="9662" y="856"/>
                </a:moveTo>
                <a:lnTo>
                  <a:pt x="5669" y="1978"/>
                </a:lnTo>
                <a:lnTo>
                  <a:pt x="2865" y="3441"/>
                </a:lnTo>
                <a:lnTo>
                  <a:pt x="1341" y="5309"/>
                </a:lnTo>
                <a:lnTo>
                  <a:pt x="2926" y="3785"/>
                </a:lnTo>
                <a:lnTo>
                  <a:pt x="5730" y="2298"/>
                </a:lnTo>
                <a:lnTo>
                  <a:pt x="9662" y="856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487" y="8185248"/>
            <a:ext cx="516255" cy="53975"/>
          </a:xfrm>
          <a:custGeom>
            <a:avLst/>
            <a:gdLst/>
            <a:ahLst/>
            <a:cxnLst/>
            <a:rect l="l" t="t" r="r" b="b"/>
            <a:pathLst>
              <a:path w="516254" h="53975">
                <a:moveTo>
                  <a:pt x="257952" y="0"/>
                </a:moveTo>
                <a:lnTo>
                  <a:pt x="216110" y="351"/>
                </a:lnTo>
                <a:lnTo>
                  <a:pt x="176419" y="1370"/>
                </a:lnTo>
                <a:lnTo>
                  <a:pt x="122073" y="4027"/>
                </a:lnTo>
                <a:lnTo>
                  <a:pt x="75552" y="7874"/>
                </a:lnTo>
                <a:lnTo>
                  <a:pt x="28792" y="14530"/>
                </a:lnTo>
                <a:lnTo>
                  <a:pt x="0" y="26886"/>
                </a:lnTo>
                <a:lnTo>
                  <a:pt x="855" y="29092"/>
                </a:lnTo>
                <a:lnTo>
                  <a:pt x="38647" y="41056"/>
                </a:lnTo>
                <a:lnTo>
                  <a:pt x="90079" y="47309"/>
                </a:lnTo>
                <a:lnTo>
                  <a:pt x="139408" y="50780"/>
                </a:lnTo>
                <a:lnTo>
                  <a:pt x="195963" y="53000"/>
                </a:lnTo>
                <a:lnTo>
                  <a:pt x="257952" y="53781"/>
                </a:lnTo>
                <a:lnTo>
                  <a:pt x="299785" y="53430"/>
                </a:lnTo>
                <a:lnTo>
                  <a:pt x="339470" y="52411"/>
                </a:lnTo>
                <a:lnTo>
                  <a:pt x="393808" y="49753"/>
                </a:lnTo>
                <a:lnTo>
                  <a:pt x="440325" y="45906"/>
                </a:lnTo>
                <a:lnTo>
                  <a:pt x="487082" y="39248"/>
                </a:lnTo>
                <a:lnTo>
                  <a:pt x="515873" y="26886"/>
                </a:lnTo>
                <a:lnTo>
                  <a:pt x="515018" y="24681"/>
                </a:lnTo>
                <a:lnTo>
                  <a:pt x="477228" y="12723"/>
                </a:lnTo>
                <a:lnTo>
                  <a:pt x="425799" y="6471"/>
                </a:lnTo>
                <a:lnTo>
                  <a:pt x="376476" y="3000"/>
                </a:lnTo>
                <a:lnTo>
                  <a:pt x="299785" y="351"/>
                </a:lnTo>
                <a:lnTo>
                  <a:pt x="257952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639" y="8077270"/>
            <a:ext cx="516255" cy="129539"/>
          </a:xfrm>
          <a:custGeom>
            <a:avLst/>
            <a:gdLst/>
            <a:ahLst/>
            <a:cxnLst/>
            <a:rect l="l" t="t" r="r" b="b"/>
            <a:pathLst>
              <a:path w="516254" h="129540">
                <a:moveTo>
                  <a:pt x="0" y="9180"/>
                </a:moveTo>
                <a:lnTo>
                  <a:pt x="0" y="89096"/>
                </a:lnTo>
                <a:lnTo>
                  <a:pt x="855" y="92381"/>
                </a:lnTo>
                <a:lnTo>
                  <a:pt x="38643" y="110201"/>
                </a:lnTo>
                <a:lnTo>
                  <a:pt x="90064" y="119520"/>
                </a:lnTo>
                <a:lnTo>
                  <a:pt x="139376" y="124696"/>
                </a:lnTo>
                <a:lnTo>
                  <a:pt x="195907" y="128005"/>
                </a:lnTo>
                <a:lnTo>
                  <a:pt x="236717" y="129038"/>
                </a:lnTo>
                <a:lnTo>
                  <a:pt x="257860" y="129171"/>
                </a:lnTo>
                <a:lnTo>
                  <a:pt x="279008" y="129038"/>
                </a:lnTo>
                <a:lnTo>
                  <a:pt x="319824" y="128005"/>
                </a:lnTo>
                <a:lnTo>
                  <a:pt x="358227" y="126020"/>
                </a:lnTo>
                <a:lnTo>
                  <a:pt x="410145" y="121435"/>
                </a:lnTo>
                <a:lnTo>
                  <a:pt x="453646" y="115172"/>
                </a:lnTo>
                <a:lnTo>
                  <a:pt x="495456" y="104690"/>
                </a:lnTo>
                <a:lnTo>
                  <a:pt x="515721" y="89096"/>
                </a:lnTo>
                <a:lnTo>
                  <a:pt x="515721" y="35112"/>
                </a:lnTo>
                <a:lnTo>
                  <a:pt x="257799" y="35112"/>
                </a:lnTo>
                <a:lnTo>
                  <a:pt x="216850" y="34775"/>
                </a:lnTo>
                <a:lnTo>
                  <a:pt x="177947" y="33799"/>
                </a:lnTo>
                <a:lnTo>
                  <a:pt x="124515" y="31248"/>
                </a:lnTo>
                <a:lnTo>
                  <a:pt x="78482" y="27549"/>
                </a:lnTo>
                <a:lnTo>
                  <a:pt x="31510" y="21135"/>
                </a:lnTo>
                <a:lnTo>
                  <a:pt x="1540" y="11319"/>
                </a:lnTo>
                <a:lnTo>
                  <a:pt x="0" y="9180"/>
                </a:lnTo>
                <a:close/>
              </a:path>
              <a:path w="516254" h="129540">
                <a:moveTo>
                  <a:pt x="515691" y="8500"/>
                </a:moveTo>
                <a:lnTo>
                  <a:pt x="476165" y="22533"/>
                </a:lnTo>
                <a:lnTo>
                  <a:pt x="424749" y="28718"/>
                </a:lnTo>
                <a:lnTo>
                  <a:pt x="375618" y="32148"/>
                </a:lnTo>
                <a:lnTo>
                  <a:pt x="299362" y="34765"/>
                </a:lnTo>
                <a:lnTo>
                  <a:pt x="257799" y="35112"/>
                </a:lnTo>
                <a:lnTo>
                  <a:pt x="515721" y="35112"/>
                </a:lnTo>
                <a:lnTo>
                  <a:pt x="515691" y="8500"/>
                </a:lnTo>
                <a:close/>
              </a:path>
              <a:path w="516254" h="129540">
                <a:moveTo>
                  <a:pt x="503438" y="0"/>
                </a:moveTo>
                <a:lnTo>
                  <a:pt x="509808" y="2072"/>
                </a:lnTo>
                <a:lnTo>
                  <a:pt x="513831" y="4264"/>
                </a:lnTo>
                <a:lnTo>
                  <a:pt x="515203" y="6525"/>
                </a:lnTo>
                <a:lnTo>
                  <a:pt x="513862" y="3514"/>
                </a:lnTo>
                <a:lnTo>
                  <a:pt x="509838" y="1405"/>
                </a:lnTo>
                <a:lnTo>
                  <a:pt x="503438" y="0"/>
                </a:lnTo>
                <a:close/>
              </a:path>
              <a:path w="516254" h="129540">
                <a:moveTo>
                  <a:pt x="9662" y="847"/>
                </a:moveTo>
                <a:lnTo>
                  <a:pt x="5669" y="1978"/>
                </a:lnTo>
                <a:lnTo>
                  <a:pt x="2865" y="3441"/>
                </a:lnTo>
                <a:lnTo>
                  <a:pt x="1341" y="5312"/>
                </a:lnTo>
                <a:lnTo>
                  <a:pt x="2926" y="3788"/>
                </a:lnTo>
                <a:lnTo>
                  <a:pt x="5730" y="2285"/>
                </a:lnTo>
                <a:lnTo>
                  <a:pt x="9662" y="847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487" y="8058601"/>
            <a:ext cx="516255" cy="53975"/>
          </a:xfrm>
          <a:custGeom>
            <a:avLst/>
            <a:gdLst/>
            <a:ahLst/>
            <a:cxnLst/>
            <a:rect l="l" t="t" r="r" b="b"/>
            <a:pathLst>
              <a:path w="516254" h="53975">
                <a:moveTo>
                  <a:pt x="257952" y="0"/>
                </a:moveTo>
                <a:lnTo>
                  <a:pt x="195963" y="781"/>
                </a:lnTo>
                <a:lnTo>
                  <a:pt x="139408" y="3001"/>
                </a:lnTo>
                <a:lnTo>
                  <a:pt x="90079" y="6472"/>
                </a:lnTo>
                <a:lnTo>
                  <a:pt x="49769" y="11008"/>
                </a:lnTo>
                <a:lnTo>
                  <a:pt x="7496" y="20425"/>
                </a:lnTo>
                <a:lnTo>
                  <a:pt x="0" y="26886"/>
                </a:lnTo>
                <a:lnTo>
                  <a:pt x="855" y="29091"/>
                </a:lnTo>
                <a:lnTo>
                  <a:pt x="38647" y="41050"/>
                </a:lnTo>
                <a:lnTo>
                  <a:pt x="90079" y="47305"/>
                </a:lnTo>
                <a:lnTo>
                  <a:pt x="139408" y="50778"/>
                </a:lnTo>
                <a:lnTo>
                  <a:pt x="216110" y="53429"/>
                </a:lnTo>
                <a:lnTo>
                  <a:pt x="257952" y="53781"/>
                </a:lnTo>
                <a:lnTo>
                  <a:pt x="279104" y="53692"/>
                </a:lnTo>
                <a:lnTo>
                  <a:pt x="319929" y="52999"/>
                </a:lnTo>
                <a:lnTo>
                  <a:pt x="358341" y="51667"/>
                </a:lnTo>
                <a:lnTo>
                  <a:pt x="410271" y="48590"/>
                </a:lnTo>
                <a:lnTo>
                  <a:pt x="453783" y="44386"/>
                </a:lnTo>
                <a:lnTo>
                  <a:pt x="495603" y="37352"/>
                </a:lnTo>
                <a:lnTo>
                  <a:pt x="515873" y="26886"/>
                </a:lnTo>
                <a:lnTo>
                  <a:pt x="515018" y="24681"/>
                </a:lnTo>
                <a:lnTo>
                  <a:pt x="477228" y="12724"/>
                </a:lnTo>
                <a:lnTo>
                  <a:pt x="425799" y="6472"/>
                </a:lnTo>
                <a:lnTo>
                  <a:pt x="376476" y="3001"/>
                </a:lnTo>
                <a:lnTo>
                  <a:pt x="299785" y="351"/>
                </a:lnTo>
                <a:lnTo>
                  <a:pt x="257952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944" y="7951339"/>
            <a:ext cx="516255" cy="129539"/>
          </a:xfrm>
          <a:custGeom>
            <a:avLst/>
            <a:gdLst/>
            <a:ahLst/>
            <a:cxnLst/>
            <a:rect l="l" t="t" r="r" b="b"/>
            <a:pathLst>
              <a:path w="516254" h="129540">
                <a:moveTo>
                  <a:pt x="0" y="9192"/>
                </a:moveTo>
                <a:lnTo>
                  <a:pt x="0" y="89093"/>
                </a:lnTo>
                <a:lnTo>
                  <a:pt x="855" y="92380"/>
                </a:lnTo>
                <a:lnTo>
                  <a:pt x="38643" y="110204"/>
                </a:lnTo>
                <a:lnTo>
                  <a:pt x="90064" y="119523"/>
                </a:lnTo>
                <a:lnTo>
                  <a:pt x="139376" y="124697"/>
                </a:lnTo>
                <a:lnTo>
                  <a:pt x="195907" y="128006"/>
                </a:lnTo>
                <a:lnTo>
                  <a:pt x="236717" y="129038"/>
                </a:lnTo>
                <a:lnTo>
                  <a:pt x="257860" y="129171"/>
                </a:lnTo>
                <a:lnTo>
                  <a:pt x="279008" y="129038"/>
                </a:lnTo>
                <a:lnTo>
                  <a:pt x="319824" y="128006"/>
                </a:lnTo>
                <a:lnTo>
                  <a:pt x="358227" y="126021"/>
                </a:lnTo>
                <a:lnTo>
                  <a:pt x="410145" y="121438"/>
                </a:lnTo>
                <a:lnTo>
                  <a:pt x="453646" y="115175"/>
                </a:lnTo>
                <a:lnTo>
                  <a:pt x="495456" y="104693"/>
                </a:lnTo>
                <a:lnTo>
                  <a:pt x="515721" y="89093"/>
                </a:lnTo>
                <a:lnTo>
                  <a:pt x="515721" y="35112"/>
                </a:lnTo>
                <a:lnTo>
                  <a:pt x="257769" y="35112"/>
                </a:lnTo>
                <a:lnTo>
                  <a:pt x="216820" y="34775"/>
                </a:lnTo>
                <a:lnTo>
                  <a:pt x="177917" y="33798"/>
                </a:lnTo>
                <a:lnTo>
                  <a:pt x="124486" y="31247"/>
                </a:lnTo>
                <a:lnTo>
                  <a:pt x="78455" y="27550"/>
                </a:lnTo>
                <a:lnTo>
                  <a:pt x="31490" y="21138"/>
                </a:lnTo>
                <a:lnTo>
                  <a:pt x="1536" y="11329"/>
                </a:lnTo>
                <a:lnTo>
                  <a:pt x="0" y="9192"/>
                </a:lnTo>
                <a:close/>
              </a:path>
              <a:path w="516254" h="129540">
                <a:moveTo>
                  <a:pt x="515691" y="8513"/>
                </a:moveTo>
                <a:lnTo>
                  <a:pt x="476164" y="22535"/>
                </a:lnTo>
                <a:lnTo>
                  <a:pt x="424744" y="28718"/>
                </a:lnTo>
                <a:lnTo>
                  <a:pt x="375607" y="32148"/>
                </a:lnTo>
                <a:lnTo>
                  <a:pt x="299339" y="34765"/>
                </a:lnTo>
                <a:lnTo>
                  <a:pt x="257769" y="35112"/>
                </a:lnTo>
                <a:lnTo>
                  <a:pt x="515721" y="35112"/>
                </a:lnTo>
                <a:lnTo>
                  <a:pt x="515691" y="8513"/>
                </a:lnTo>
                <a:close/>
              </a:path>
              <a:path w="516254" h="129540">
                <a:moveTo>
                  <a:pt x="503407" y="0"/>
                </a:moveTo>
                <a:lnTo>
                  <a:pt x="509808" y="2084"/>
                </a:lnTo>
                <a:lnTo>
                  <a:pt x="513831" y="4261"/>
                </a:lnTo>
                <a:lnTo>
                  <a:pt x="515203" y="6525"/>
                </a:lnTo>
                <a:lnTo>
                  <a:pt x="513831" y="3511"/>
                </a:lnTo>
                <a:lnTo>
                  <a:pt x="509808" y="1405"/>
                </a:lnTo>
                <a:lnTo>
                  <a:pt x="503407" y="0"/>
                </a:lnTo>
                <a:close/>
              </a:path>
              <a:path w="516254" h="129540">
                <a:moveTo>
                  <a:pt x="9631" y="856"/>
                </a:moveTo>
                <a:lnTo>
                  <a:pt x="5669" y="1987"/>
                </a:lnTo>
                <a:lnTo>
                  <a:pt x="2865" y="3453"/>
                </a:lnTo>
                <a:lnTo>
                  <a:pt x="1341" y="5309"/>
                </a:lnTo>
                <a:lnTo>
                  <a:pt x="2926" y="3785"/>
                </a:lnTo>
                <a:lnTo>
                  <a:pt x="5699" y="2298"/>
                </a:lnTo>
                <a:lnTo>
                  <a:pt x="9631" y="856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761" y="7932670"/>
            <a:ext cx="516255" cy="53975"/>
          </a:xfrm>
          <a:custGeom>
            <a:avLst/>
            <a:gdLst/>
            <a:ahLst/>
            <a:cxnLst/>
            <a:rect l="l" t="t" r="r" b="b"/>
            <a:pathLst>
              <a:path w="516254" h="53975">
                <a:moveTo>
                  <a:pt x="257952" y="0"/>
                </a:moveTo>
                <a:lnTo>
                  <a:pt x="195973" y="782"/>
                </a:lnTo>
                <a:lnTo>
                  <a:pt x="157558" y="2114"/>
                </a:lnTo>
                <a:lnTo>
                  <a:pt x="105621" y="5191"/>
                </a:lnTo>
                <a:lnTo>
                  <a:pt x="62103" y="9395"/>
                </a:lnTo>
                <a:lnTo>
                  <a:pt x="20275" y="16429"/>
                </a:lnTo>
                <a:lnTo>
                  <a:pt x="0" y="26895"/>
                </a:lnTo>
                <a:lnTo>
                  <a:pt x="855" y="29100"/>
                </a:lnTo>
                <a:lnTo>
                  <a:pt x="38654" y="41057"/>
                </a:lnTo>
                <a:lnTo>
                  <a:pt x="90091" y="47309"/>
                </a:lnTo>
                <a:lnTo>
                  <a:pt x="139421" y="50780"/>
                </a:lnTo>
                <a:lnTo>
                  <a:pt x="216118" y="53430"/>
                </a:lnTo>
                <a:lnTo>
                  <a:pt x="257952" y="53781"/>
                </a:lnTo>
                <a:lnTo>
                  <a:pt x="299786" y="53430"/>
                </a:lnTo>
                <a:lnTo>
                  <a:pt x="339473" y="52411"/>
                </a:lnTo>
                <a:lnTo>
                  <a:pt x="393817" y="49753"/>
                </a:lnTo>
                <a:lnTo>
                  <a:pt x="440340" y="45906"/>
                </a:lnTo>
                <a:lnTo>
                  <a:pt x="487106" y="39250"/>
                </a:lnTo>
                <a:lnTo>
                  <a:pt x="515904" y="26895"/>
                </a:lnTo>
                <a:lnTo>
                  <a:pt x="515049" y="24690"/>
                </a:lnTo>
                <a:lnTo>
                  <a:pt x="477250" y="12731"/>
                </a:lnTo>
                <a:lnTo>
                  <a:pt x="425812" y="6476"/>
                </a:lnTo>
                <a:lnTo>
                  <a:pt x="376482" y="3003"/>
                </a:lnTo>
                <a:lnTo>
                  <a:pt x="299786" y="352"/>
                </a:lnTo>
                <a:lnTo>
                  <a:pt x="257952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6755" y="7971857"/>
            <a:ext cx="5187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ts val="819"/>
              </a:lnSpc>
            </a:pP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dados Fornecedor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224" y="9229385"/>
            <a:ext cx="476884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819"/>
              </a:lnSpc>
            </a:pP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Ecomerce Aplicações cliente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11351" y="9055031"/>
            <a:ext cx="1121380" cy="604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0451" y="9055031"/>
            <a:ext cx="1121386" cy="604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2592" y="9053813"/>
            <a:ext cx="1123651" cy="605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13377" y="1864848"/>
            <a:ext cx="4076065" cy="505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18059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Como Funciona?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cliente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pode alterar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 conteúdos,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fazer de essa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maneira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auto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gestão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conteúdos modo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manual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preferir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usar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forma automática.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modo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tem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possibilidade de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alterar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conteúdos,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preços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fotos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outras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característica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produto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mod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automático 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produtos 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são 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transferidos 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 forma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automática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diariamente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dados fornecidos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pelo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fornecedo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mantendo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assim a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clientes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atualizadas.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789"/>
              </a:lnSpc>
            </a:pP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oda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clientes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e-commerce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 inteira 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responsabilidade 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 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cliente 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assim como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encomendas,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fornecedor não </a:t>
            </a:r>
            <a:r>
              <a:rPr sz="16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interfere 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nenhum </a:t>
            </a:r>
            <a:r>
              <a:rPr sz="16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dos 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processos limitando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apenas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alimentar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 dados.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1173" y="9095324"/>
            <a:ext cx="40576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Cliente</a:t>
            </a:r>
            <a:r>
              <a:rPr sz="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8547" y="9102670"/>
            <a:ext cx="413384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Cliente</a:t>
            </a:r>
            <a:r>
              <a:rPr sz="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3172" y="9097432"/>
            <a:ext cx="42100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C  </a:t>
            </a:r>
            <a:r>
              <a:rPr sz="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Cliente</a:t>
            </a:r>
            <a:r>
              <a:rPr sz="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4745" y="8509410"/>
            <a:ext cx="155575" cy="240029"/>
          </a:xfrm>
          <a:custGeom>
            <a:avLst/>
            <a:gdLst/>
            <a:ahLst/>
            <a:cxnLst/>
            <a:rect l="l" t="t" r="r" b="b"/>
            <a:pathLst>
              <a:path w="155575" h="240029">
                <a:moveTo>
                  <a:pt x="65080" y="84307"/>
                </a:moveTo>
                <a:lnTo>
                  <a:pt x="0" y="84307"/>
                </a:lnTo>
                <a:lnTo>
                  <a:pt x="77784" y="239813"/>
                </a:lnTo>
                <a:lnTo>
                  <a:pt x="151444" y="92440"/>
                </a:lnTo>
                <a:lnTo>
                  <a:pt x="65080" y="92440"/>
                </a:lnTo>
                <a:lnTo>
                  <a:pt x="65080" y="84307"/>
                </a:lnTo>
                <a:close/>
              </a:path>
              <a:path w="155575" h="240029">
                <a:moveTo>
                  <a:pt x="90488" y="0"/>
                </a:moveTo>
                <a:lnTo>
                  <a:pt x="65080" y="0"/>
                </a:lnTo>
                <a:lnTo>
                  <a:pt x="65080" y="92440"/>
                </a:lnTo>
                <a:lnTo>
                  <a:pt x="90488" y="92440"/>
                </a:lnTo>
                <a:lnTo>
                  <a:pt x="90488" y="0"/>
                </a:lnTo>
                <a:close/>
              </a:path>
              <a:path w="155575" h="240029">
                <a:moveTo>
                  <a:pt x="155508" y="84307"/>
                </a:moveTo>
                <a:lnTo>
                  <a:pt x="90488" y="84307"/>
                </a:lnTo>
                <a:lnTo>
                  <a:pt x="90488" y="92440"/>
                </a:lnTo>
                <a:lnTo>
                  <a:pt x="151444" y="92440"/>
                </a:lnTo>
                <a:lnTo>
                  <a:pt x="155508" y="84307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4522" y="8509410"/>
            <a:ext cx="154940" cy="230504"/>
          </a:xfrm>
          <a:custGeom>
            <a:avLst/>
            <a:gdLst/>
            <a:ahLst/>
            <a:cxnLst/>
            <a:rect l="l" t="t" r="r" b="b"/>
            <a:pathLst>
              <a:path w="154939" h="230504">
                <a:moveTo>
                  <a:pt x="64830" y="75282"/>
                </a:moveTo>
                <a:lnTo>
                  <a:pt x="0" y="75282"/>
                </a:lnTo>
                <a:lnTo>
                  <a:pt x="77480" y="230169"/>
                </a:lnTo>
                <a:lnTo>
                  <a:pt x="150852" y="83379"/>
                </a:lnTo>
                <a:lnTo>
                  <a:pt x="64830" y="83379"/>
                </a:lnTo>
                <a:lnTo>
                  <a:pt x="64830" y="75282"/>
                </a:lnTo>
                <a:close/>
              </a:path>
              <a:path w="154939" h="230504">
                <a:moveTo>
                  <a:pt x="90131" y="0"/>
                </a:moveTo>
                <a:lnTo>
                  <a:pt x="64830" y="0"/>
                </a:lnTo>
                <a:lnTo>
                  <a:pt x="64830" y="83379"/>
                </a:lnTo>
                <a:lnTo>
                  <a:pt x="90131" y="83379"/>
                </a:lnTo>
                <a:lnTo>
                  <a:pt x="90131" y="0"/>
                </a:lnTo>
                <a:close/>
              </a:path>
              <a:path w="154939" h="230504">
                <a:moveTo>
                  <a:pt x="154899" y="75282"/>
                </a:moveTo>
                <a:lnTo>
                  <a:pt x="90131" y="75282"/>
                </a:lnTo>
                <a:lnTo>
                  <a:pt x="90131" y="83379"/>
                </a:lnTo>
                <a:lnTo>
                  <a:pt x="150852" y="83379"/>
                </a:lnTo>
                <a:lnTo>
                  <a:pt x="154899" y="75282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3264" y="8509410"/>
            <a:ext cx="155575" cy="257175"/>
          </a:xfrm>
          <a:custGeom>
            <a:avLst/>
            <a:gdLst/>
            <a:ahLst/>
            <a:cxnLst/>
            <a:rect l="l" t="t" r="r" b="b"/>
            <a:pathLst>
              <a:path w="155575" h="257175">
                <a:moveTo>
                  <a:pt x="65074" y="101440"/>
                </a:moveTo>
                <a:lnTo>
                  <a:pt x="0" y="101440"/>
                </a:lnTo>
                <a:lnTo>
                  <a:pt x="77784" y="256949"/>
                </a:lnTo>
                <a:lnTo>
                  <a:pt x="151444" y="109573"/>
                </a:lnTo>
                <a:lnTo>
                  <a:pt x="65074" y="109573"/>
                </a:lnTo>
                <a:lnTo>
                  <a:pt x="65074" y="101440"/>
                </a:lnTo>
                <a:close/>
              </a:path>
              <a:path w="155575" h="257175">
                <a:moveTo>
                  <a:pt x="90470" y="0"/>
                </a:moveTo>
                <a:lnTo>
                  <a:pt x="65074" y="0"/>
                </a:lnTo>
                <a:lnTo>
                  <a:pt x="65074" y="109573"/>
                </a:lnTo>
                <a:lnTo>
                  <a:pt x="90470" y="109573"/>
                </a:lnTo>
                <a:lnTo>
                  <a:pt x="90470" y="0"/>
                </a:lnTo>
                <a:close/>
              </a:path>
              <a:path w="155575" h="257175">
                <a:moveTo>
                  <a:pt x="155508" y="101440"/>
                </a:moveTo>
                <a:lnTo>
                  <a:pt x="90470" y="101440"/>
                </a:lnTo>
                <a:lnTo>
                  <a:pt x="90470" y="109573"/>
                </a:lnTo>
                <a:lnTo>
                  <a:pt x="151444" y="109573"/>
                </a:lnTo>
                <a:lnTo>
                  <a:pt x="155508" y="101440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9765" y="8509315"/>
            <a:ext cx="3764279" cy="635"/>
          </a:xfrm>
          <a:custGeom>
            <a:avLst/>
            <a:gdLst/>
            <a:ahLst/>
            <a:cxnLst/>
            <a:rect l="l" t="t" r="r" b="b"/>
            <a:pathLst>
              <a:path w="3764279" h="634">
                <a:moveTo>
                  <a:pt x="0" y="176"/>
                </a:moveTo>
                <a:lnTo>
                  <a:pt x="3763810" y="0"/>
                </a:lnTo>
              </a:path>
            </a:pathLst>
          </a:custGeom>
          <a:ln w="25401">
            <a:solidFill>
              <a:srgbClr val="F7C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2002" y="8295738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213670"/>
                </a:moveTo>
                <a:lnTo>
                  <a:pt x="0" y="0"/>
                </a:lnTo>
              </a:path>
            </a:pathLst>
          </a:custGeom>
          <a:ln w="25401">
            <a:solidFill>
              <a:srgbClr val="F7C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6969" y="8905006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1" y="4529"/>
                </a:moveTo>
                <a:lnTo>
                  <a:pt x="7390" y="43310"/>
                </a:lnTo>
                <a:lnTo>
                  <a:pt x="58088" y="52067"/>
                </a:lnTo>
                <a:lnTo>
                  <a:pt x="95776" y="53845"/>
                </a:lnTo>
                <a:lnTo>
                  <a:pt x="117494" y="53631"/>
                </a:lnTo>
                <a:lnTo>
                  <a:pt x="155622" y="51855"/>
                </a:lnTo>
                <a:lnTo>
                  <a:pt x="196921" y="46429"/>
                </a:lnTo>
                <a:lnTo>
                  <a:pt x="215231" y="14611"/>
                </a:lnTo>
                <a:lnTo>
                  <a:pt x="118421" y="14611"/>
                </a:lnTo>
                <a:lnTo>
                  <a:pt x="97089" y="14466"/>
                </a:lnTo>
                <a:lnTo>
                  <a:pt x="43688" y="12300"/>
                </a:lnTo>
                <a:lnTo>
                  <a:pt x="3703" y="6373"/>
                </a:lnTo>
                <a:lnTo>
                  <a:pt x="441" y="4529"/>
                </a:lnTo>
                <a:close/>
              </a:path>
              <a:path w="215900" h="53975">
                <a:moveTo>
                  <a:pt x="215335" y="3547"/>
                </a:moveTo>
                <a:lnTo>
                  <a:pt x="172684" y="12387"/>
                </a:lnTo>
                <a:lnTo>
                  <a:pt x="118421" y="14611"/>
                </a:lnTo>
                <a:lnTo>
                  <a:pt x="215231" y="14611"/>
                </a:lnTo>
                <a:lnTo>
                  <a:pt x="215336" y="5658"/>
                </a:lnTo>
                <a:lnTo>
                  <a:pt x="215335" y="3547"/>
                </a:lnTo>
                <a:close/>
              </a:path>
              <a:path w="215900" h="53975">
                <a:moveTo>
                  <a:pt x="210217" y="0"/>
                </a:moveTo>
                <a:lnTo>
                  <a:pt x="212884" y="868"/>
                </a:lnTo>
                <a:lnTo>
                  <a:pt x="214573" y="1786"/>
                </a:lnTo>
                <a:lnTo>
                  <a:pt x="215133" y="2724"/>
                </a:lnTo>
                <a:lnTo>
                  <a:pt x="214573" y="1463"/>
                </a:lnTo>
                <a:lnTo>
                  <a:pt x="212884" y="582"/>
                </a:lnTo>
                <a:lnTo>
                  <a:pt x="210217" y="0"/>
                </a:lnTo>
                <a:close/>
              </a:path>
              <a:path w="215900" h="53975">
                <a:moveTo>
                  <a:pt x="4023" y="356"/>
                </a:moveTo>
                <a:lnTo>
                  <a:pt x="2356" y="832"/>
                </a:lnTo>
                <a:lnTo>
                  <a:pt x="1176" y="1438"/>
                </a:lnTo>
                <a:lnTo>
                  <a:pt x="545" y="2225"/>
                </a:lnTo>
                <a:lnTo>
                  <a:pt x="1213" y="1581"/>
                </a:lnTo>
                <a:lnTo>
                  <a:pt x="2380" y="963"/>
                </a:lnTo>
                <a:lnTo>
                  <a:pt x="4023" y="356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17225" y="8897206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30" h="22859">
                <a:moveTo>
                  <a:pt x="107387" y="0"/>
                </a:moveTo>
                <a:lnTo>
                  <a:pt x="58000" y="1271"/>
                </a:lnTo>
                <a:lnTo>
                  <a:pt x="15927" y="5554"/>
                </a:lnTo>
                <a:lnTo>
                  <a:pt x="0" y="12127"/>
                </a:lnTo>
                <a:lnTo>
                  <a:pt x="3018" y="14004"/>
                </a:lnTo>
                <a:lnTo>
                  <a:pt x="43053" y="20045"/>
                </a:lnTo>
                <a:lnTo>
                  <a:pt x="97455" y="22253"/>
                </a:lnTo>
                <a:lnTo>
                  <a:pt x="119283" y="22398"/>
                </a:lnTo>
                <a:lnTo>
                  <a:pt x="138866" y="21971"/>
                </a:lnTo>
                <a:lnTo>
                  <a:pt x="187315" y="18577"/>
                </a:lnTo>
                <a:lnTo>
                  <a:pt x="214558" y="10092"/>
                </a:lnTo>
                <a:lnTo>
                  <a:pt x="210672" y="8030"/>
                </a:lnTo>
                <a:lnTo>
                  <a:pt x="164374" y="1698"/>
                </a:lnTo>
                <a:lnTo>
                  <a:pt x="107387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6969" y="8852117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2" y="4530"/>
                </a:moveTo>
                <a:lnTo>
                  <a:pt x="7390" y="43312"/>
                </a:lnTo>
                <a:lnTo>
                  <a:pt x="58088" y="52068"/>
                </a:lnTo>
                <a:lnTo>
                  <a:pt x="95776" y="53845"/>
                </a:lnTo>
                <a:lnTo>
                  <a:pt x="117494" y="53631"/>
                </a:lnTo>
                <a:lnTo>
                  <a:pt x="155622" y="51855"/>
                </a:lnTo>
                <a:lnTo>
                  <a:pt x="196921" y="46431"/>
                </a:lnTo>
                <a:lnTo>
                  <a:pt x="215231" y="14614"/>
                </a:lnTo>
                <a:lnTo>
                  <a:pt x="118429" y="14614"/>
                </a:lnTo>
                <a:lnTo>
                  <a:pt x="97096" y="14469"/>
                </a:lnTo>
                <a:lnTo>
                  <a:pt x="43694" y="12303"/>
                </a:lnTo>
                <a:lnTo>
                  <a:pt x="3706" y="6375"/>
                </a:lnTo>
                <a:lnTo>
                  <a:pt x="442" y="4530"/>
                </a:lnTo>
                <a:close/>
              </a:path>
              <a:path w="215900" h="53975">
                <a:moveTo>
                  <a:pt x="215335" y="3547"/>
                </a:moveTo>
                <a:lnTo>
                  <a:pt x="172687" y="12389"/>
                </a:lnTo>
                <a:lnTo>
                  <a:pt x="118429" y="14614"/>
                </a:lnTo>
                <a:lnTo>
                  <a:pt x="215231" y="14614"/>
                </a:lnTo>
                <a:lnTo>
                  <a:pt x="215336" y="5659"/>
                </a:lnTo>
                <a:lnTo>
                  <a:pt x="215335" y="3547"/>
                </a:lnTo>
                <a:close/>
              </a:path>
              <a:path w="215900" h="53975">
                <a:moveTo>
                  <a:pt x="210217" y="0"/>
                </a:moveTo>
                <a:lnTo>
                  <a:pt x="212884" y="868"/>
                </a:lnTo>
                <a:lnTo>
                  <a:pt x="214560" y="1786"/>
                </a:lnTo>
                <a:lnTo>
                  <a:pt x="215133" y="2727"/>
                </a:lnTo>
                <a:lnTo>
                  <a:pt x="214573" y="1466"/>
                </a:lnTo>
                <a:lnTo>
                  <a:pt x="212884" y="585"/>
                </a:lnTo>
                <a:lnTo>
                  <a:pt x="210217" y="0"/>
                </a:lnTo>
                <a:close/>
              </a:path>
              <a:path w="215900" h="53975">
                <a:moveTo>
                  <a:pt x="4011" y="356"/>
                </a:moveTo>
                <a:lnTo>
                  <a:pt x="2356" y="835"/>
                </a:lnTo>
                <a:lnTo>
                  <a:pt x="1176" y="1441"/>
                </a:lnTo>
                <a:lnTo>
                  <a:pt x="545" y="2215"/>
                </a:lnTo>
                <a:lnTo>
                  <a:pt x="1213" y="1584"/>
                </a:lnTo>
                <a:lnTo>
                  <a:pt x="2368" y="954"/>
                </a:lnTo>
                <a:lnTo>
                  <a:pt x="4011" y="356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7226" y="8844320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30" h="22859">
                <a:moveTo>
                  <a:pt x="107373" y="0"/>
                </a:moveTo>
                <a:lnTo>
                  <a:pt x="58005" y="1270"/>
                </a:lnTo>
                <a:lnTo>
                  <a:pt x="15928" y="5552"/>
                </a:lnTo>
                <a:lnTo>
                  <a:pt x="0" y="12125"/>
                </a:lnTo>
                <a:lnTo>
                  <a:pt x="3021" y="14003"/>
                </a:lnTo>
                <a:lnTo>
                  <a:pt x="43060" y="20045"/>
                </a:lnTo>
                <a:lnTo>
                  <a:pt x="97464" y="22253"/>
                </a:lnTo>
                <a:lnTo>
                  <a:pt x="119293" y="22398"/>
                </a:lnTo>
                <a:lnTo>
                  <a:pt x="138876" y="21970"/>
                </a:lnTo>
                <a:lnTo>
                  <a:pt x="187319" y="18575"/>
                </a:lnTo>
                <a:lnTo>
                  <a:pt x="214555" y="10087"/>
                </a:lnTo>
                <a:lnTo>
                  <a:pt x="210666" y="8026"/>
                </a:lnTo>
                <a:lnTo>
                  <a:pt x="164364" y="1697"/>
                </a:lnTo>
                <a:lnTo>
                  <a:pt x="107373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7088" y="8799527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3" y="4533"/>
                </a:moveTo>
                <a:lnTo>
                  <a:pt x="7390" y="43312"/>
                </a:lnTo>
                <a:lnTo>
                  <a:pt x="58088" y="52070"/>
                </a:lnTo>
                <a:lnTo>
                  <a:pt x="95775" y="53848"/>
                </a:lnTo>
                <a:lnTo>
                  <a:pt x="117493" y="53634"/>
                </a:lnTo>
                <a:lnTo>
                  <a:pt x="155621" y="51858"/>
                </a:lnTo>
                <a:lnTo>
                  <a:pt x="196920" y="46432"/>
                </a:lnTo>
                <a:lnTo>
                  <a:pt x="215231" y="14614"/>
                </a:lnTo>
                <a:lnTo>
                  <a:pt x="118437" y="14614"/>
                </a:lnTo>
                <a:lnTo>
                  <a:pt x="97104" y="14470"/>
                </a:lnTo>
                <a:lnTo>
                  <a:pt x="43700" y="12307"/>
                </a:lnTo>
                <a:lnTo>
                  <a:pt x="3709" y="6380"/>
                </a:lnTo>
                <a:lnTo>
                  <a:pt x="443" y="4533"/>
                </a:lnTo>
                <a:close/>
              </a:path>
              <a:path w="215900" h="53975">
                <a:moveTo>
                  <a:pt x="215347" y="3560"/>
                </a:moveTo>
                <a:lnTo>
                  <a:pt x="172693" y="12390"/>
                </a:lnTo>
                <a:lnTo>
                  <a:pt x="118437" y="14614"/>
                </a:lnTo>
                <a:lnTo>
                  <a:pt x="215231" y="14614"/>
                </a:lnTo>
                <a:lnTo>
                  <a:pt x="215336" y="5667"/>
                </a:lnTo>
                <a:lnTo>
                  <a:pt x="215347" y="3560"/>
                </a:lnTo>
                <a:close/>
              </a:path>
              <a:path w="215900" h="53975">
                <a:moveTo>
                  <a:pt x="210217" y="0"/>
                </a:moveTo>
                <a:lnTo>
                  <a:pt x="212884" y="871"/>
                </a:lnTo>
                <a:lnTo>
                  <a:pt x="214573" y="1786"/>
                </a:lnTo>
                <a:lnTo>
                  <a:pt x="215133" y="2727"/>
                </a:lnTo>
                <a:lnTo>
                  <a:pt x="214573" y="1466"/>
                </a:lnTo>
                <a:lnTo>
                  <a:pt x="212893" y="597"/>
                </a:lnTo>
                <a:lnTo>
                  <a:pt x="210217" y="0"/>
                </a:lnTo>
                <a:close/>
              </a:path>
              <a:path w="215900" h="53975">
                <a:moveTo>
                  <a:pt x="4023" y="359"/>
                </a:moveTo>
                <a:lnTo>
                  <a:pt x="2356" y="835"/>
                </a:lnTo>
                <a:lnTo>
                  <a:pt x="1188" y="1441"/>
                </a:lnTo>
                <a:lnTo>
                  <a:pt x="548" y="2228"/>
                </a:lnTo>
                <a:lnTo>
                  <a:pt x="1213" y="1584"/>
                </a:lnTo>
                <a:lnTo>
                  <a:pt x="2380" y="966"/>
                </a:lnTo>
                <a:lnTo>
                  <a:pt x="4023" y="359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7354" y="8791743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30" h="22859">
                <a:moveTo>
                  <a:pt x="107376" y="0"/>
                </a:moveTo>
                <a:lnTo>
                  <a:pt x="58005" y="1270"/>
                </a:lnTo>
                <a:lnTo>
                  <a:pt x="15928" y="5551"/>
                </a:lnTo>
                <a:lnTo>
                  <a:pt x="0" y="12122"/>
                </a:lnTo>
                <a:lnTo>
                  <a:pt x="3015" y="13999"/>
                </a:lnTo>
                <a:lnTo>
                  <a:pt x="43041" y="20036"/>
                </a:lnTo>
                <a:lnTo>
                  <a:pt x="97443" y="22242"/>
                </a:lnTo>
                <a:lnTo>
                  <a:pt x="119273" y="22386"/>
                </a:lnTo>
                <a:lnTo>
                  <a:pt x="138858" y="21960"/>
                </a:lnTo>
                <a:lnTo>
                  <a:pt x="187308" y="18570"/>
                </a:lnTo>
                <a:lnTo>
                  <a:pt x="214548" y="10089"/>
                </a:lnTo>
                <a:lnTo>
                  <a:pt x="210662" y="8028"/>
                </a:lnTo>
                <a:lnTo>
                  <a:pt x="164368" y="1697"/>
                </a:lnTo>
                <a:lnTo>
                  <a:pt x="107376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9559" y="8912483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2" y="4530"/>
                </a:moveTo>
                <a:lnTo>
                  <a:pt x="7390" y="43310"/>
                </a:lnTo>
                <a:lnTo>
                  <a:pt x="58084" y="52067"/>
                </a:lnTo>
                <a:lnTo>
                  <a:pt x="95772" y="53845"/>
                </a:lnTo>
                <a:lnTo>
                  <a:pt x="117491" y="53631"/>
                </a:lnTo>
                <a:lnTo>
                  <a:pt x="155622" y="51855"/>
                </a:lnTo>
                <a:lnTo>
                  <a:pt x="196924" y="46431"/>
                </a:lnTo>
                <a:lnTo>
                  <a:pt x="215243" y="14611"/>
                </a:lnTo>
                <a:lnTo>
                  <a:pt x="118425" y="14611"/>
                </a:lnTo>
                <a:lnTo>
                  <a:pt x="97099" y="14466"/>
                </a:lnTo>
                <a:lnTo>
                  <a:pt x="43703" y="12300"/>
                </a:lnTo>
                <a:lnTo>
                  <a:pt x="3708" y="6374"/>
                </a:lnTo>
                <a:lnTo>
                  <a:pt x="442" y="4530"/>
                </a:lnTo>
                <a:close/>
              </a:path>
              <a:path w="215900" h="53975">
                <a:moveTo>
                  <a:pt x="215341" y="3547"/>
                </a:moveTo>
                <a:lnTo>
                  <a:pt x="172693" y="12388"/>
                </a:lnTo>
                <a:lnTo>
                  <a:pt x="118425" y="14611"/>
                </a:lnTo>
                <a:lnTo>
                  <a:pt x="215243" y="14611"/>
                </a:lnTo>
                <a:lnTo>
                  <a:pt x="215349" y="5659"/>
                </a:lnTo>
                <a:lnTo>
                  <a:pt x="215341" y="3547"/>
                </a:lnTo>
                <a:close/>
              </a:path>
              <a:path w="215900" h="53975">
                <a:moveTo>
                  <a:pt x="210220" y="0"/>
                </a:moveTo>
                <a:lnTo>
                  <a:pt x="212902" y="868"/>
                </a:lnTo>
                <a:lnTo>
                  <a:pt x="214579" y="1786"/>
                </a:lnTo>
                <a:lnTo>
                  <a:pt x="215127" y="2724"/>
                </a:lnTo>
                <a:lnTo>
                  <a:pt x="214579" y="1463"/>
                </a:lnTo>
                <a:lnTo>
                  <a:pt x="212902" y="582"/>
                </a:lnTo>
                <a:lnTo>
                  <a:pt x="210220" y="0"/>
                </a:lnTo>
                <a:close/>
              </a:path>
              <a:path w="215900" h="53975">
                <a:moveTo>
                  <a:pt x="4023" y="356"/>
                </a:moveTo>
                <a:lnTo>
                  <a:pt x="2377" y="832"/>
                </a:lnTo>
                <a:lnTo>
                  <a:pt x="1188" y="1441"/>
                </a:lnTo>
                <a:lnTo>
                  <a:pt x="548" y="2225"/>
                </a:lnTo>
                <a:lnTo>
                  <a:pt x="1219" y="1581"/>
                </a:lnTo>
                <a:lnTo>
                  <a:pt x="2377" y="963"/>
                </a:lnTo>
                <a:lnTo>
                  <a:pt x="4023" y="356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9810" y="8904683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29" h="22859">
                <a:moveTo>
                  <a:pt x="107404" y="0"/>
                </a:moveTo>
                <a:lnTo>
                  <a:pt x="57985" y="1275"/>
                </a:lnTo>
                <a:lnTo>
                  <a:pt x="15921" y="5564"/>
                </a:lnTo>
                <a:lnTo>
                  <a:pt x="0" y="12139"/>
                </a:lnTo>
                <a:lnTo>
                  <a:pt x="3021" y="14013"/>
                </a:lnTo>
                <a:lnTo>
                  <a:pt x="43063" y="20047"/>
                </a:lnTo>
                <a:lnTo>
                  <a:pt x="97468" y="22253"/>
                </a:lnTo>
                <a:lnTo>
                  <a:pt x="119297" y="22398"/>
                </a:lnTo>
                <a:lnTo>
                  <a:pt x="138879" y="21971"/>
                </a:lnTo>
                <a:lnTo>
                  <a:pt x="187329" y="18579"/>
                </a:lnTo>
                <a:lnTo>
                  <a:pt x="214575" y="10103"/>
                </a:lnTo>
                <a:lnTo>
                  <a:pt x="210688" y="8041"/>
                </a:lnTo>
                <a:lnTo>
                  <a:pt x="164387" y="1701"/>
                </a:lnTo>
                <a:lnTo>
                  <a:pt x="107404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9559" y="8859594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5" y="4533"/>
                </a:moveTo>
                <a:lnTo>
                  <a:pt x="7390" y="43312"/>
                </a:lnTo>
                <a:lnTo>
                  <a:pt x="58084" y="52070"/>
                </a:lnTo>
                <a:lnTo>
                  <a:pt x="95771" y="53848"/>
                </a:lnTo>
                <a:lnTo>
                  <a:pt x="117491" y="53634"/>
                </a:lnTo>
                <a:lnTo>
                  <a:pt x="155621" y="51858"/>
                </a:lnTo>
                <a:lnTo>
                  <a:pt x="196923" y="46434"/>
                </a:lnTo>
                <a:lnTo>
                  <a:pt x="215243" y="14614"/>
                </a:lnTo>
                <a:lnTo>
                  <a:pt x="118446" y="14614"/>
                </a:lnTo>
                <a:lnTo>
                  <a:pt x="97110" y="14469"/>
                </a:lnTo>
                <a:lnTo>
                  <a:pt x="43705" y="12303"/>
                </a:lnTo>
                <a:lnTo>
                  <a:pt x="3713" y="6377"/>
                </a:lnTo>
                <a:lnTo>
                  <a:pt x="445" y="4533"/>
                </a:lnTo>
                <a:close/>
              </a:path>
              <a:path w="215900" h="53975">
                <a:moveTo>
                  <a:pt x="215341" y="3547"/>
                </a:moveTo>
                <a:lnTo>
                  <a:pt x="172708" y="12388"/>
                </a:lnTo>
                <a:lnTo>
                  <a:pt x="118446" y="14614"/>
                </a:lnTo>
                <a:lnTo>
                  <a:pt x="215243" y="14614"/>
                </a:lnTo>
                <a:lnTo>
                  <a:pt x="215349" y="5658"/>
                </a:lnTo>
                <a:lnTo>
                  <a:pt x="215341" y="3547"/>
                </a:lnTo>
                <a:close/>
              </a:path>
              <a:path w="215900" h="53975">
                <a:moveTo>
                  <a:pt x="210220" y="0"/>
                </a:moveTo>
                <a:lnTo>
                  <a:pt x="212902" y="871"/>
                </a:lnTo>
                <a:lnTo>
                  <a:pt x="214579" y="1786"/>
                </a:lnTo>
                <a:lnTo>
                  <a:pt x="215127" y="2727"/>
                </a:lnTo>
                <a:lnTo>
                  <a:pt x="214579" y="1466"/>
                </a:lnTo>
                <a:lnTo>
                  <a:pt x="212902" y="585"/>
                </a:lnTo>
                <a:lnTo>
                  <a:pt x="210220" y="0"/>
                </a:lnTo>
                <a:close/>
              </a:path>
              <a:path w="215900" h="53975">
                <a:moveTo>
                  <a:pt x="4023" y="359"/>
                </a:moveTo>
                <a:lnTo>
                  <a:pt x="2377" y="835"/>
                </a:lnTo>
                <a:lnTo>
                  <a:pt x="1188" y="1441"/>
                </a:lnTo>
                <a:lnTo>
                  <a:pt x="548" y="2215"/>
                </a:lnTo>
                <a:lnTo>
                  <a:pt x="1219" y="1584"/>
                </a:lnTo>
                <a:lnTo>
                  <a:pt x="2377" y="954"/>
                </a:lnTo>
                <a:lnTo>
                  <a:pt x="4023" y="359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9814" y="8851797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29" h="22859">
                <a:moveTo>
                  <a:pt x="107370" y="0"/>
                </a:moveTo>
                <a:lnTo>
                  <a:pt x="57998" y="1273"/>
                </a:lnTo>
                <a:lnTo>
                  <a:pt x="15925" y="5559"/>
                </a:lnTo>
                <a:lnTo>
                  <a:pt x="0" y="12131"/>
                </a:lnTo>
                <a:lnTo>
                  <a:pt x="3027" y="14008"/>
                </a:lnTo>
                <a:lnTo>
                  <a:pt x="43081" y="20047"/>
                </a:lnTo>
                <a:lnTo>
                  <a:pt x="97491" y="22253"/>
                </a:lnTo>
                <a:lnTo>
                  <a:pt x="119323" y="22398"/>
                </a:lnTo>
                <a:lnTo>
                  <a:pt x="138904" y="21970"/>
                </a:lnTo>
                <a:lnTo>
                  <a:pt x="187339" y="18574"/>
                </a:lnTo>
                <a:lnTo>
                  <a:pt x="214567" y="10086"/>
                </a:lnTo>
                <a:lnTo>
                  <a:pt x="210673" y="8028"/>
                </a:lnTo>
                <a:lnTo>
                  <a:pt x="164362" y="1699"/>
                </a:lnTo>
                <a:lnTo>
                  <a:pt x="107370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39681" y="8807004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1" y="4530"/>
                </a:moveTo>
                <a:lnTo>
                  <a:pt x="7390" y="43318"/>
                </a:lnTo>
                <a:lnTo>
                  <a:pt x="58084" y="52072"/>
                </a:lnTo>
                <a:lnTo>
                  <a:pt x="95772" y="53848"/>
                </a:lnTo>
                <a:lnTo>
                  <a:pt x="117491" y="53635"/>
                </a:lnTo>
                <a:lnTo>
                  <a:pt x="155622" y="51861"/>
                </a:lnTo>
                <a:lnTo>
                  <a:pt x="196924" y="46440"/>
                </a:lnTo>
                <a:lnTo>
                  <a:pt x="215243" y="14614"/>
                </a:lnTo>
                <a:lnTo>
                  <a:pt x="118419" y="14614"/>
                </a:lnTo>
                <a:lnTo>
                  <a:pt x="97094" y="14470"/>
                </a:lnTo>
                <a:lnTo>
                  <a:pt x="43699" y="12306"/>
                </a:lnTo>
                <a:lnTo>
                  <a:pt x="3706" y="6378"/>
                </a:lnTo>
                <a:lnTo>
                  <a:pt x="441" y="4530"/>
                </a:lnTo>
                <a:close/>
              </a:path>
              <a:path w="215900" h="53975">
                <a:moveTo>
                  <a:pt x="215341" y="3560"/>
                </a:moveTo>
                <a:lnTo>
                  <a:pt x="172679" y="12391"/>
                </a:lnTo>
                <a:lnTo>
                  <a:pt x="118419" y="14614"/>
                </a:lnTo>
                <a:lnTo>
                  <a:pt x="215243" y="14614"/>
                </a:lnTo>
                <a:lnTo>
                  <a:pt x="215348" y="5667"/>
                </a:lnTo>
                <a:lnTo>
                  <a:pt x="215341" y="3560"/>
                </a:lnTo>
                <a:close/>
              </a:path>
              <a:path w="215900" h="53975">
                <a:moveTo>
                  <a:pt x="210220" y="0"/>
                </a:moveTo>
                <a:lnTo>
                  <a:pt x="212902" y="871"/>
                </a:lnTo>
                <a:lnTo>
                  <a:pt x="214579" y="1786"/>
                </a:lnTo>
                <a:lnTo>
                  <a:pt x="215127" y="2727"/>
                </a:lnTo>
                <a:lnTo>
                  <a:pt x="214579" y="1478"/>
                </a:lnTo>
                <a:lnTo>
                  <a:pt x="212902" y="597"/>
                </a:lnTo>
                <a:lnTo>
                  <a:pt x="210220" y="0"/>
                </a:lnTo>
                <a:close/>
              </a:path>
              <a:path w="215900" h="53975">
                <a:moveTo>
                  <a:pt x="4023" y="359"/>
                </a:moveTo>
                <a:lnTo>
                  <a:pt x="2346" y="835"/>
                </a:lnTo>
                <a:lnTo>
                  <a:pt x="1188" y="1441"/>
                </a:lnTo>
                <a:lnTo>
                  <a:pt x="548" y="2228"/>
                </a:lnTo>
                <a:lnTo>
                  <a:pt x="1219" y="1584"/>
                </a:lnTo>
                <a:lnTo>
                  <a:pt x="2377" y="966"/>
                </a:lnTo>
                <a:lnTo>
                  <a:pt x="4023" y="359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39959" y="8799207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29" h="22859">
                <a:moveTo>
                  <a:pt x="107377" y="0"/>
                </a:moveTo>
                <a:lnTo>
                  <a:pt x="57998" y="1272"/>
                </a:lnTo>
                <a:lnTo>
                  <a:pt x="15925" y="5559"/>
                </a:lnTo>
                <a:lnTo>
                  <a:pt x="0" y="12134"/>
                </a:lnTo>
                <a:lnTo>
                  <a:pt x="3014" y="14012"/>
                </a:lnTo>
                <a:lnTo>
                  <a:pt x="43033" y="20049"/>
                </a:lnTo>
                <a:lnTo>
                  <a:pt x="97437" y="22254"/>
                </a:lnTo>
                <a:lnTo>
                  <a:pt x="119270" y="22398"/>
                </a:lnTo>
                <a:lnTo>
                  <a:pt x="138853" y="21972"/>
                </a:lnTo>
                <a:lnTo>
                  <a:pt x="187302" y="18584"/>
                </a:lnTo>
                <a:lnTo>
                  <a:pt x="214548" y="10100"/>
                </a:lnTo>
                <a:lnTo>
                  <a:pt x="210661" y="8039"/>
                </a:lnTo>
                <a:lnTo>
                  <a:pt x="164360" y="1701"/>
                </a:lnTo>
                <a:lnTo>
                  <a:pt x="107377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6749" y="8912483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2" y="4530"/>
                </a:moveTo>
                <a:lnTo>
                  <a:pt x="7390" y="43310"/>
                </a:lnTo>
                <a:lnTo>
                  <a:pt x="58084" y="52067"/>
                </a:lnTo>
                <a:lnTo>
                  <a:pt x="95772" y="53845"/>
                </a:lnTo>
                <a:lnTo>
                  <a:pt x="117491" y="53631"/>
                </a:lnTo>
                <a:lnTo>
                  <a:pt x="155622" y="51855"/>
                </a:lnTo>
                <a:lnTo>
                  <a:pt x="196924" y="46431"/>
                </a:lnTo>
                <a:lnTo>
                  <a:pt x="215243" y="14611"/>
                </a:lnTo>
                <a:lnTo>
                  <a:pt x="118425" y="14611"/>
                </a:lnTo>
                <a:lnTo>
                  <a:pt x="97099" y="14466"/>
                </a:lnTo>
                <a:lnTo>
                  <a:pt x="43703" y="12300"/>
                </a:lnTo>
                <a:lnTo>
                  <a:pt x="3708" y="6374"/>
                </a:lnTo>
                <a:lnTo>
                  <a:pt x="442" y="4530"/>
                </a:lnTo>
                <a:close/>
              </a:path>
              <a:path w="215900" h="53975">
                <a:moveTo>
                  <a:pt x="215341" y="3547"/>
                </a:moveTo>
                <a:lnTo>
                  <a:pt x="172693" y="12388"/>
                </a:lnTo>
                <a:lnTo>
                  <a:pt x="118425" y="14611"/>
                </a:lnTo>
                <a:lnTo>
                  <a:pt x="215243" y="14611"/>
                </a:lnTo>
                <a:lnTo>
                  <a:pt x="215349" y="5659"/>
                </a:lnTo>
                <a:lnTo>
                  <a:pt x="215341" y="3547"/>
                </a:lnTo>
                <a:close/>
              </a:path>
              <a:path w="215900" h="53975">
                <a:moveTo>
                  <a:pt x="210220" y="0"/>
                </a:moveTo>
                <a:lnTo>
                  <a:pt x="212902" y="868"/>
                </a:lnTo>
                <a:lnTo>
                  <a:pt x="214579" y="1786"/>
                </a:lnTo>
                <a:lnTo>
                  <a:pt x="215127" y="2724"/>
                </a:lnTo>
                <a:lnTo>
                  <a:pt x="214579" y="1463"/>
                </a:lnTo>
                <a:lnTo>
                  <a:pt x="212902" y="582"/>
                </a:lnTo>
                <a:lnTo>
                  <a:pt x="210220" y="0"/>
                </a:lnTo>
                <a:close/>
              </a:path>
              <a:path w="215900" h="53975">
                <a:moveTo>
                  <a:pt x="4023" y="356"/>
                </a:moveTo>
                <a:lnTo>
                  <a:pt x="2377" y="832"/>
                </a:lnTo>
                <a:lnTo>
                  <a:pt x="1188" y="1441"/>
                </a:lnTo>
                <a:lnTo>
                  <a:pt x="548" y="2225"/>
                </a:lnTo>
                <a:lnTo>
                  <a:pt x="1219" y="1581"/>
                </a:lnTo>
                <a:lnTo>
                  <a:pt x="2377" y="963"/>
                </a:lnTo>
                <a:lnTo>
                  <a:pt x="4023" y="356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7027" y="8904683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29" h="22859">
                <a:moveTo>
                  <a:pt x="107377" y="0"/>
                </a:moveTo>
                <a:lnTo>
                  <a:pt x="57998" y="1273"/>
                </a:lnTo>
                <a:lnTo>
                  <a:pt x="15925" y="5561"/>
                </a:lnTo>
                <a:lnTo>
                  <a:pt x="0" y="12135"/>
                </a:lnTo>
                <a:lnTo>
                  <a:pt x="3014" y="14010"/>
                </a:lnTo>
                <a:lnTo>
                  <a:pt x="43033" y="20046"/>
                </a:lnTo>
                <a:lnTo>
                  <a:pt x="97437" y="22253"/>
                </a:lnTo>
                <a:lnTo>
                  <a:pt x="119270" y="22398"/>
                </a:lnTo>
                <a:lnTo>
                  <a:pt x="138852" y="21971"/>
                </a:lnTo>
                <a:lnTo>
                  <a:pt x="187302" y="18579"/>
                </a:lnTo>
                <a:lnTo>
                  <a:pt x="214548" y="10103"/>
                </a:lnTo>
                <a:lnTo>
                  <a:pt x="210661" y="8041"/>
                </a:lnTo>
                <a:lnTo>
                  <a:pt x="164360" y="1701"/>
                </a:lnTo>
                <a:lnTo>
                  <a:pt x="107377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6749" y="8859594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5" y="4533"/>
                </a:moveTo>
                <a:lnTo>
                  <a:pt x="7390" y="43312"/>
                </a:lnTo>
                <a:lnTo>
                  <a:pt x="58084" y="52070"/>
                </a:lnTo>
                <a:lnTo>
                  <a:pt x="95771" y="53848"/>
                </a:lnTo>
                <a:lnTo>
                  <a:pt x="117491" y="53634"/>
                </a:lnTo>
                <a:lnTo>
                  <a:pt x="155621" y="51858"/>
                </a:lnTo>
                <a:lnTo>
                  <a:pt x="196923" y="46434"/>
                </a:lnTo>
                <a:lnTo>
                  <a:pt x="215243" y="14614"/>
                </a:lnTo>
                <a:lnTo>
                  <a:pt x="118446" y="14614"/>
                </a:lnTo>
                <a:lnTo>
                  <a:pt x="97117" y="14469"/>
                </a:lnTo>
                <a:lnTo>
                  <a:pt x="43718" y="12303"/>
                </a:lnTo>
                <a:lnTo>
                  <a:pt x="3715" y="6377"/>
                </a:lnTo>
                <a:lnTo>
                  <a:pt x="445" y="4533"/>
                </a:lnTo>
                <a:close/>
              </a:path>
              <a:path w="215900" h="53975">
                <a:moveTo>
                  <a:pt x="215341" y="3547"/>
                </a:moveTo>
                <a:lnTo>
                  <a:pt x="172708" y="12388"/>
                </a:lnTo>
                <a:lnTo>
                  <a:pt x="118446" y="14614"/>
                </a:lnTo>
                <a:lnTo>
                  <a:pt x="215243" y="14614"/>
                </a:lnTo>
                <a:lnTo>
                  <a:pt x="215349" y="5658"/>
                </a:lnTo>
                <a:lnTo>
                  <a:pt x="215341" y="3547"/>
                </a:lnTo>
                <a:close/>
              </a:path>
              <a:path w="215900" h="53975">
                <a:moveTo>
                  <a:pt x="210220" y="0"/>
                </a:moveTo>
                <a:lnTo>
                  <a:pt x="212902" y="871"/>
                </a:lnTo>
                <a:lnTo>
                  <a:pt x="214579" y="1786"/>
                </a:lnTo>
                <a:lnTo>
                  <a:pt x="215127" y="2727"/>
                </a:lnTo>
                <a:lnTo>
                  <a:pt x="214579" y="1466"/>
                </a:lnTo>
                <a:lnTo>
                  <a:pt x="212902" y="585"/>
                </a:lnTo>
                <a:lnTo>
                  <a:pt x="210220" y="0"/>
                </a:lnTo>
                <a:close/>
              </a:path>
              <a:path w="215900" h="53975">
                <a:moveTo>
                  <a:pt x="4023" y="359"/>
                </a:moveTo>
                <a:lnTo>
                  <a:pt x="2377" y="835"/>
                </a:lnTo>
                <a:lnTo>
                  <a:pt x="1188" y="1441"/>
                </a:lnTo>
                <a:lnTo>
                  <a:pt x="548" y="2215"/>
                </a:lnTo>
                <a:lnTo>
                  <a:pt x="1219" y="1584"/>
                </a:lnTo>
                <a:lnTo>
                  <a:pt x="2377" y="954"/>
                </a:lnTo>
                <a:lnTo>
                  <a:pt x="4023" y="359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7030" y="8851797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29" h="22859">
                <a:moveTo>
                  <a:pt x="107343" y="0"/>
                </a:moveTo>
                <a:lnTo>
                  <a:pt x="58011" y="1271"/>
                </a:lnTo>
                <a:lnTo>
                  <a:pt x="15929" y="5556"/>
                </a:lnTo>
                <a:lnTo>
                  <a:pt x="0" y="12126"/>
                </a:lnTo>
                <a:lnTo>
                  <a:pt x="3020" y="14004"/>
                </a:lnTo>
                <a:lnTo>
                  <a:pt x="43051" y="20046"/>
                </a:lnTo>
                <a:lnTo>
                  <a:pt x="97460" y="22253"/>
                </a:lnTo>
                <a:lnTo>
                  <a:pt x="119296" y="22398"/>
                </a:lnTo>
                <a:lnTo>
                  <a:pt x="138877" y="21970"/>
                </a:lnTo>
                <a:lnTo>
                  <a:pt x="187312" y="18574"/>
                </a:lnTo>
                <a:lnTo>
                  <a:pt x="214540" y="10086"/>
                </a:lnTo>
                <a:lnTo>
                  <a:pt x="210647" y="8028"/>
                </a:lnTo>
                <a:lnTo>
                  <a:pt x="164335" y="1699"/>
                </a:lnTo>
                <a:lnTo>
                  <a:pt x="107343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6870" y="8807004"/>
            <a:ext cx="215900" cy="53975"/>
          </a:xfrm>
          <a:custGeom>
            <a:avLst/>
            <a:gdLst/>
            <a:ahLst/>
            <a:cxnLst/>
            <a:rect l="l" t="t" r="r" b="b"/>
            <a:pathLst>
              <a:path w="215900" h="53975">
                <a:moveTo>
                  <a:pt x="441" y="4530"/>
                </a:moveTo>
                <a:lnTo>
                  <a:pt x="7390" y="43318"/>
                </a:lnTo>
                <a:lnTo>
                  <a:pt x="58084" y="52072"/>
                </a:lnTo>
                <a:lnTo>
                  <a:pt x="95772" y="53848"/>
                </a:lnTo>
                <a:lnTo>
                  <a:pt x="117491" y="53635"/>
                </a:lnTo>
                <a:lnTo>
                  <a:pt x="155622" y="51861"/>
                </a:lnTo>
                <a:lnTo>
                  <a:pt x="196924" y="46440"/>
                </a:lnTo>
                <a:lnTo>
                  <a:pt x="215243" y="14614"/>
                </a:lnTo>
                <a:lnTo>
                  <a:pt x="118419" y="14614"/>
                </a:lnTo>
                <a:lnTo>
                  <a:pt x="97086" y="14470"/>
                </a:lnTo>
                <a:lnTo>
                  <a:pt x="43686" y="12306"/>
                </a:lnTo>
                <a:lnTo>
                  <a:pt x="3704" y="6378"/>
                </a:lnTo>
                <a:lnTo>
                  <a:pt x="441" y="4530"/>
                </a:lnTo>
                <a:close/>
              </a:path>
              <a:path w="215900" h="53975">
                <a:moveTo>
                  <a:pt x="215341" y="3560"/>
                </a:moveTo>
                <a:lnTo>
                  <a:pt x="172679" y="12391"/>
                </a:lnTo>
                <a:lnTo>
                  <a:pt x="118419" y="14614"/>
                </a:lnTo>
                <a:lnTo>
                  <a:pt x="215243" y="14614"/>
                </a:lnTo>
                <a:lnTo>
                  <a:pt x="215348" y="5667"/>
                </a:lnTo>
                <a:lnTo>
                  <a:pt x="215341" y="3560"/>
                </a:lnTo>
                <a:close/>
              </a:path>
              <a:path w="215900" h="53975">
                <a:moveTo>
                  <a:pt x="210220" y="0"/>
                </a:moveTo>
                <a:lnTo>
                  <a:pt x="212902" y="871"/>
                </a:lnTo>
                <a:lnTo>
                  <a:pt x="214579" y="1786"/>
                </a:lnTo>
                <a:lnTo>
                  <a:pt x="215127" y="2727"/>
                </a:lnTo>
                <a:lnTo>
                  <a:pt x="214579" y="1478"/>
                </a:lnTo>
                <a:lnTo>
                  <a:pt x="212902" y="597"/>
                </a:lnTo>
                <a:lnTo>
                  <a:pt x="210220" y="0"/>
                </a:lnTo>
                <a:close/>
              </a:path>
              <a:path w="215900" h="53975">
                <a:moveTo>
                  <a:pt x="4023" y="359"/>
                </a:moveTo>
                <a:lnTo>
                  <a:pt x="2346" y="835"/>
                </a:lnTo>
                <a:lnTo>
                  <a:pt x="1188" y="1441"/>
                </a:lnTo>
                <a:lnTo>
                  <a:pt x="548" y="2228"/>
                </a:lnTo>
                <a:lnTo>
                  <a:pt x="1219" y="1584"/>
                </a:lnTo>
                <a:lnTo>
                  <a:pt x="2377" y="966"/>
                </a:lnTo>
                <a:lnTo>
                  <a:pt x="4023" y="359"/>
                </a:lnTo>
                <a:close/>
              </a:path>
            </a:pathLst>
          </a:custGeom>
          <a:solidFill>
            <a:srgbClr val="F7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47149" y="8799207"/>
            <a:ext cx="214629" cy="22860"/>
          </a:xfrm>
          <a:custGeom>
            <a:avLst/>
            <a:gdLst/>
            <a:ahLst/>
            <a:cxnLst/>
            <a:rect l="l" t="t" r="r" b="b"/>
            <a:pathLst>
              <a:path w="214629" h="22859">
                <a:moveTo>
                  <a:pt x="107377" y="0"/>
                </a:moveTo>
                <a:lnTo>
                  <a:pt x="57998" y="1272"/>
                </a:lnTo>
                <a:lnTo>
                  <a:pt x="15925" y="5559"/>
                </a:lnTo>
                <a:lnTo>
                  <a:pt x="0" y="12134"/>
                </a:lnTo>
                <a:lnTo>
                  <a:pt x="3014" y="14012"/>
                </a:lnTo>
                <a:lnTo>
                  <a:pt x="43033" y="20049"/>
                </a:lnTo>
                <a:lnTo>
                  <a:pt x="97437" y="22254"/>
                </a:lnTo>
                <a:lnTo>
                  <a:pt x="119270" y="22398"/>
                </a:lnTo>
                <a:lnTo>
                  <a:pt x="138853" y="21972"/>
                </a:lnTo>
                <a:lnTo>
                  <a:pt x="187302" y="18584"/>
                </a:lnTo>
                <a:lnTo>
                  <a:pt x="214548" y="10100"/>
                </a:lnTo>
                <a:lnTo>
                  <a:pt x="210661" y="8039"/>
                </a:lnTo>
                <a:lnTo>
                  <a:pt x="164360" y="1701"/>
                </a:lnTo>
                <a:lnTo>
                  <a:pt x="107377" y="0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66755" y="8785559"/>
            <a:ext cx="5187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5080" indent="-101600">
              <a:lnSpc>
                <a:spcPts val="819"/>
              </a:lnSpc>
            </a:pP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 Cliente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>
                <a:hlinkClick r:id="rId7"/>
              </a:rPr>
              <a:t>ww</a:t>
            </a:r>
            <a:r>
              <a:rPr spc="-80" dirty="0">
                <a:hlinkClick r:id="rId7"/>
              </a:rPr>
              <a:t>w</a:t>
            </a:r>
            <a:r>
              <a:rPr dirty="0">
                <a:hlinkClick r:id="rId7"/>
              </a:rPr>
              <a:t>.soos.pt</a:t>
            </a:r>
            <a:endParaRPr sz="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pc="-75" dirty="0"/>
              <a:t>W</a:t>
            </a:r>
            <a:r>
              <a:rPr dirty="0"/>
              <a:t>eb DB Connect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244" y="1935563"/>
            <a:ext cx="4035425" cy="293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67843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Campanhãs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72390">
              <a:lnSpc>
                <a:spcPts val="1789"/>
              </a:lnSpc>
              <a:spcBef>
                <a:spcPts val="127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site è alimentado por uma base de dados do fornecedo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de uma forma manual ou automática, os preços dos respetivos produtos podem ser geridos de uma forma individual, ou global estipulando percentagens de lucro.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1789"/>
              </a:lnSpc>
            </a:pP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odos os contactos proporcionados pelo site ecomerce serão encaminhados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5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directamente para o cliente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6303" y="6668179"/>
            <a:ext cx="1251298" cy="1772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6303" y="5205112"/>
            <a:ext cx="3860932" cy="679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6175" y="6245870"/>
            <a:ext cx="2123953" cy="943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3798" y="7403906"/>
            <a:ext cx="1285088" cy="1389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3597" y="5944669"/>
            <a:ext cx="55880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Banner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>
                <a:hlinkClick r:id="rId7"/>
              </a:rPr>
              <a:t>ww</a:t>
            </a:r>
            <a:r>
              <a:rPr spc="-80" dirty="0">
                <a:hlinkClick r:id="rId7"/>
              </a:rPr>
              <a:t>w</a:t>
            </a:r>
            <a:r>
              <a:rPr dirty="0">
                <a:hlinkClick r:id="rId7"/>
              </a:rPr>
              <a:t>.soos.pt</a:t>
            </a:r>
            <a:endParaRPr sz="350"/>
          </a:p>
        </p:txBody>
      </p:sp>
      <p:sp>
        <p:nvSpPr>
          <p:cNvPr id="9" name="object 9"/>
          <p:cNvSpPr txBox="1"/>
          <p:nvPr/>
        </p:nvSpPr>
        <p:spPr>
          <a:xfrm>
            <a:off x="4813278" y="7273204"/>
            <a:ext cx="457834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Vídeo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3597" y="8691275"/>
            <a:ext cx="64135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Pop pup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4243" y="8705849"/>
            <a:ext cx="68707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Catálogo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pc="-75" dirty="0"/>
              <a:t>W</a:t>
            </a:r>
            <a:r>
              <a:rPr dirty="0"/>
              <a:t>eb DB Connect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250" y="1935664"/>
            <a:ext cx="4116704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08737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Produtos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187960">
              <a:lnSpc>
                <a:spcPts val="1789"/>
              </a:lnSpc>
              <a:spcBef>
                <a:spcPts val="127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Serão disponibilizadas base de dados de produtos com imagens características, preços entre outras que possibilita o cliente colocar à venda ou apenas anunciar potencializando assim a sua comercialização de uma forma digital.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6303" y="4318607"/>
            <a:ext cx="2261747" cy="127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6303" y="5788716"/>
            <a:ext cx="3675491" cy="2067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1711" y="8092047"/>
            <a:ext cx="1833902" cy="103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1766" y="4637000"/>
            <a:ext cx="11283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120" marR="5080" indent="-313055">
              <a:lnSpc>
                <a:spcPts val="145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Base de dados cliente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>
                <a:hlinkClick r:id="rId6"/>
              </a:rPr>
              <a:t>ww</a:t>
            </a:r>
            <a:r>
              <a:rPr spc="-80" dirty="0">
                <a:hlinkClick r:id="rId6"/>
              </a:rPr>
              <a:t>w</a:t>
            </a:r>
            <a:r>
              <a:rPr dirty="0">
                <a:hlinkClick r:id="rId6"/>
              </a:rPr>
              <a:t>.soos.pt</a:t>
            </a:r>
            <a:endParaRPr sz="350"/>
          </a:p>
        </p:txBody>
      </p:sp>
      <p:sp>
        <p:nvSpPr>
          <p:cNvPr id="8" name="object 8"/>
          <p:cNvSpPr txBox="1"/>
          <p:nvPr/>
        </p:nvSpPr>
        <p:spPr>
          <a:xfrm>
            <a:off x="3761783" y="8409124"/>
            <a:ext cx="4946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ts val="1450"/>
              </a:lnSpc>
            </a:pP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enda online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pc="-75" dirty="0"/>
              <a:t>W</a:t>
            </a:r>
            <a:r>
              <a:rPr dirty="0"/>
              <a:t>eb DB Connect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>
                <a:hlinkClick r:id="rId3"/>
              </a:rPr>
              <a:t>ww</a:t>
            </a:r>
            <a:r>
              <a:rPr spc="-80" dirty="0">
                <a:hlinkClick r:id="rId3"/>
              </a:rPr>
              <a:t>w</a:t>
            </a:r>
            <a:r>
              <a:rPr dirty="0">
                <a:hlinkClick r:id="rId3"/>
              </a:rPr>
              <a:t>.soos.pt</a:t>
            </a:r>
            <a:endParaRPr sz="350"/>
          </a:p>
        </p:txBody>
      </p:sp>
      <p:sp>
        <p:nvSpPr>
          <p:cNvPr id="3" name="object 3"/>
          <p:cNvSpPr txBox="1"/>
          <p:nvPr/>
        </p:nvSpPr>
        <p:spPr>
          <a:xfrm>
            <a:off x="3073238" y="1916703"/>
            <a:ext cx="4129404" cy="686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Custa/ Funcionalidades?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Quanto Custa</a:t>
            </a:r>
            <a:endParaRPr sz="16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67970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Adesão sistema web Db Connect 480 € mais iva, inclui preparação da base de dados fornecida pelo fornecedor e devidas configurações da plataforma valor único.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81635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sistema tem um custo de 79 € mais iva por utilizado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valor anual renovado após pagamento.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Funcionalidades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10489">
              <a:lnSpc>
                <a:spcPts val="1789"/>
              </a:lnSpc>
            </a:pP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odos os clientes usufruem de apoio técnico e sistema de ajuda para configuração assim que preenchido dado o sistema deve estar online em apenas quatro horas.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786889">
              <a:lnSpc>
                <a:spcPts val="1789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1º Domínio personalizado 2º Caixa de email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3º Site e-commerce online</a:t>
            </a:r>
            <a:endParaRPr sz="1600">
              <a:latin typeface="Arial"/>
              <a:cs typeface="Arial"/>
            </a:endParaRPr>
          </a:p>
          <a:p>
            <a:pPr marL="12700" marR="944880" algn="just">
              <a:lnSpc>
                <a:spcPts val="1850"/>
              </a:lnSpc>
              <a:spcBef>
                <a:spcPts val="85"/>
              </a:spcBef>
            </a:pP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4º Gestão p</a:t>
            </a:r>
            <a:r>
              <a:rPr sz="1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oduto</a:t>
            </a:r>
            <a:r>
              <a:rPr sz="1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campanhas se</a:t>
            </a:r>
            <a:r>
              <a:rPr sz="1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viço</a:t>
            </a:r>
            <a:r>
              <a:rPr sz="1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po</a:t>
            </a:r>
            <a:r>
              <a:rPr sz="1600" spc="1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tefóli</a:t>
            </a:r>
            <a:r>
              <a:rPr sz="1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sz="1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alerias etc 5º Orçamentação</a:t>
            </a:r>
            <a:endParaRPr sz="1600">
              <a:latin typeface="Arial Rounded MT Bold"/>
              <a:cs typeface="Arial Rounded MT Bold"/>
            </a:endParaRPr>
          </a:p>
          <a:p>
            <a:pPr marL="12700">
              <a:lnSpc>
                <a:spcPts val="1770"/>
              </a:lnSpc>
            </a:pP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6º Const</a:t>
            </a:r>
            <a:r>
              <a:rPr sz="1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utor </a:t>
            </a:r>
            <a:r>
              <a:rPr sz="1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we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 site</a:t>
            </a:r>
            <a:endParaRPr sz="1600">
              <a:latin typeface="Arial Rounded MT Bold"/>
              <a:cs typeface="Arial Rounded MT Bold"/>
            </a:endParaRPr>
          </a:p>
          <a:p>
            <a:pPr marL="12700">
              <a:lnSpc>
                <a:spcPts val="1850"/>
              </a:lnSpc>
            </a:pP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7º acompanhamento Ob</a:t>
            </a:r>
            <a:r>
              <a:rPr sz="1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endParaRPr sz="1600">
              <a:latin typeface="Arial Rounded MT Bold"/>
              <a:cs typeface="Arial Rounded MT Bold"/>
            </a:endParaRPr>
          </a:p>
          <a:p>
            <a:pPr marL="12700">
              <a:lnSpc>
                <a:spcPts val="1885"/>
              </a:lnSpc>
            </a:pP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8º Sistema de co</a:t>
            </a:r>
            <a:r>
              <a:rPr sz="1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1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unicações</a:t>
            </a:r>
            <a:endParaRPr sz="16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275">
              <a:lnSpc>
                <a:spcPct val="100000"/>
              </a:lnSpc>
            </a:pPr>
            <a:r>
              <a:rPr spc="-75" dirty="0"/>
              <a:t>W</a:t>
            </a:r>
            <a:r>
              <a:rPr dirty="0"/>
              <a:t>eb DB Connect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solidFill>
                  <a:srgbClr val="1E1916"/>
                </a:solidFill>
              </a:rPr>
              <a:t>a</a:t>
            </a:r>
            <a:r>
              <a:rPr dirty="0">
                <a:hlinkClick r:id="rId3"/>
              </a:rPr>
              <a:t>ww</a:t>
            </a:r>
            <a:r>
              <a:rPr spc="-80" dirty="0">
                <a:hlinkClick r:id="rId3"/>
              </a:rPr>
              <a:t>w</a:t>
            </a:r>
            <a:r>
              <a:rPr dirty="0">
                <a:hlinkClick r:id="rId3"/>
              </a:rPr>
              <a:t>.soos.pt</a:t>
            </a:r>
            <a:endParaRPr sz="3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5754">
              <a:lnSpc>
                <a:spcPct val="100000"/>
              </a:lnSpc>
            </a:pPr>
            <a:r>
              <a:rPr dirty="0"/>
              <a:t>Estratégias / Sugestões?</a:t>
            </a:r>
          </a:p>
          <a:p>
            <a:pPr marL="2725420">
              <a:lnSpc>
                <a:spcPct val="100000"/>
              </a:lnSpc>
            </a:pPr>
            <a:endParaRPr dirty="0"/>
          </a:p>
          <a:p>
            <a:pPr marL="2738120">
              <a:lnSpc>
                <a:spcPct val="100000"/>
              </a:lnSpc>
              <a:spcBef>
                <a:spcPts val="1255"/>
              </a:spcBef>
            </a:pPr>
            <a:r>
              <a:rPr sz="1600" b="0" i="0" dirty="0">
                <a:latin typeface="Arial"/>
                <a:cs typeface="Arial"/>
              </a:rPr>
              <a:t>Estratégias de venda</a:t>
            </a:r>
            <a:endParaRPr sz="1600">
              <a:latin typeface="Arial"/>
              <a:cs typeface="Arial"/>
            </a:endParaRPr>
          </a:p>
          <a:p>
            <a:pPr marL="2725420"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2738120" marR="259079">
              <a:lnSpc>
                <a:spcPts val="1789"/>
              </a:lnSpc>
            </a:pPr>
            <a:r>
              <a:rPr sz="1600" b="0" i="0" dirty="0">
                <a:latin typeface="Arial"/>
                <a:cs typeface="Arial"/>
              </a:rPr>
              <a:t>O Fornecedor pode optar por colocar outro valor ou até mesmo oferecer o serviço aos seus clientes garantindo assim a ligação digital “dependência” para a promoção da empresa o que cria laços comerciais.</a:t>
            </a:r>
            <a:endParaRPr sz="1600">
              <a:latin typeface="Arial"/>
              <a:cs typeface="Arial"/>
            </a:endParaRPr>
          </a:p>
          <a:p>
            <a:pPr marL="2725420">
              <a:lnSpc>
                <a:spcPct val="100000"/>
              </a:lnSpc>
              <a:spcBef>
                <a:spcPts val="7"/>
              </a:spcBef>
            </a:pPr>
            <a:endParaRPr sz="1400">
              <a:latin typeface="Times New Roman"/>
              <a:cs typeface="Times New Roman"/>
            </a:endParaRPr>
          </a:p>
          <a:p>
            <a:pPr marL="2738120">
              <a:lnSpc>
                <a:spcPct val="100000"/>
              </a:lnSpc>
            </a:pPr>
            <a:r>
              <a:rPr sz="1600" b="0" i="0" dirty="0">
                <a:latin typeface="Arial"/>
                <a:cs typeface="Arial"/>
              </a:rPr>
              <a:t>Sugestões</a:t>
            </a:r>
            <a:endParaRPr sz="1600">
              <a:latin typeface="Arial"/>
              <a:cs typeface="Arial"/>
            </a:endParaRPr>
          </a:p>
          <a:p>
            <a:pPr marL="2725420"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2738120" marR="162560">
              <a:lnSpc>
                <a:spcPts val="1789"/>
              </a:lnSpc>
            </a:pPr>
            <a:r>
              <a:rPr sz="1600" b="0" i="0" dirty="0">
                <a:latin typeface="Arial"/>
                <a:cs typeface="Arial"/>
              </a:rPr>
              <a:t>1º Oferecer o serviço ao cliente sempre que se garanta um valor anual de compras</a:t>
            </a:r>
            <a:endParaRPr sz="1600">
              <a:latin typeface="Arial"/>
              <a:cs typeface="Arial"/>
            </a:endParaRPr>
          </a:p>
          <a:p>
            <a:pPr marL="2725420"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2738120" marR="394335">
              <a:lnSpc>
                <a:spcPts val="1789"/>
              </a:lnSpc>
            </a:pPr>
            <a:r>
              <a:rPr sz="1600" b="0" i="0" dirty="0">
                <a:latin typeface="Arial"/>
                <a:cs typeface="Arial"/>
              </a:rPr>
              <a:t>2º Contactar marcas de produtos suportando assim os custos operacionais</a:t>
            </a:r>
            <a:endParaRPr sz="1600">
              <a:latin typeface="Arial"/>
              <a:cs typeface="Arial"/>
            </a:endParaRPr>
          </a:p>
          <a:p>
            <a:pPr marL="2725420"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2738120" marR="161925">
              <a:lnSpc>
                <a:spcPts val="1789"/>
              </a:lnSpc>
            </a:pPr>
            <a:r>
              <a:rPr sz="1600" b="0" i="0" dirty="0">
                <a:latin typeface="Arial"/>
                <a:cs typeface="Arial"/>
              </a:rPr>
              <a:t>3º </a:t>
            </a:r>
            <a:r>
              <a:rPr sz="1600" b="0" i="0" spc="-90" dirty="0">
                <a:latin typeface="Arial"/>
                <a:cs typeface="Arial"/>
              </a:rPr>
              <a:t>V</a:t>
            </a:r>
            <a:r>
              <a:rPr sz="1600" b="0" i="0" dirty="0">
                <a:latin typeface="Arial"/>
                <a:cs typeface="Arial"/>
              </a:rPr>
              <a:t>ender o produto com valor a definir pelo fornecedor</a:t>
            </a:r>
            <a:endParaRPr sz="1600">
              <a:latin typeface="Arial"/>
              <a:cs typeface="Arial"/>
            </a:endParaRPr>
          </a:p>
          <a:p>
            <a:pPr marL="2725420"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2738120" marR="168275">
              <a:lnSpc>
                <a:spcPts val="1789"/>
              </a:lnSpc>
            </a:pPr>
            <a:r>
              <a:rPr sz="1600" b="0" i="0" dirty="0">
                <a:latin typeface="Arial"/>
                <a:cs typeface="Arial"/>
              </a:rPr>
              <a:t>Achamos ser uma forma singular de promover os vossos produtos pois transforma os seu clientes em verdadeiros comerciais atingindo assim mais facilmente o núcleo de clientes finais, estabelecendo assim uma rede onde todos ficam a ganha</a:t>
            </a:r>
            <a:r>
              <a:rPr sz="1600" b="0" i="0" spc="-90" dirty="0">
                <a:latin typeface="Arial"/>
                <a:cs typeface="Arial"/>
              </a:rPr>
              <a:t>r</a:t>
            </a:r>
            <a:r>
              <a:rPr sz="1600" b="0" i="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686</Words>
  <Application>Microsoft Office PowerPoint</Application>
  <PresentationFormat>Personalizados</PresentationFormat>
  <Paragraphs>88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Diapositivo 1</vt:lpstr>
      <vt:lpstr>Web DB Connect</vt:lpstr>
      <vt:lpstr>Web DB Connect</vt:lpstr>
      <vt:lpstr>Web DB Connect</vt:lpstr>
      <vt:lpstr>Web DB Connect</vt:lpstr>
      <vt:lpstr>Web DB Connect</vt:lpstr>
      <vt:lpstr>Web DB Connect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soos</cp:lastModifiedBy>
  <cp:revision>1</cp:revision>
  <dcterms:created xsi:type="dcterms:W3CDTF">2020-09-26T14:12:47Z</dcterms:created>
  <dcterms:modified xsi:type="dcterms:W3CDTF">2020-09-26T12:14:00Z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2020-09-26T00:00:00Z</vt:filetime>
  </property>
  <property fmtid="{D5CDD505-2E9C-101B-9397-08002B2CF9AE}" pid="3" name="LastSaved">
    <vt:filetime>2020-09-26T00:00:00Z</vt:filetime>
  </property>
</Properties>
</file>